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63" r:id="rId2"/>
    <p:sldId id="459" r:id="rId3"/>
    <p:sldId id="458" r:id="rId4"/>
    <p:sldId id="456" r:id="rId5"/>
    <p:sldId id="455" r:id="rId6"/>
    <p:sldId id="457" r:id="rId7"/>
    <p:sldId id="460" r:id="rId8"/>
    <p:sldId id="46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68"/>
    <a:srgbClr val="B30838"/>
    <a:srgbClr val="0000CC"/>
    <a:srgbClr val="3DA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700" autoAdjust="0"/>
  </p:normalViewPr>
  <p:slideViewPr>
    <p:cSldViewPr>
      <p:cViewPr varScale="1">
        <p:scale>
          <a:sx n="169" d="100"/>
          <a:sy n="169" d="100"/>
        </p:scale>
        <p:origin x="-18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79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04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81" y="0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BE0A3D56-7E3C-4266-B477-0F97FEE6938E}" type="datetimeFigureOut">
              <a:rPr lang="en-US" smtClean="0"/>
              <a:pPr/>
              <a:t>11/3/11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312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81" y="8830312"/>
            <a:ext cx="3037735" cy="46450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A4B264DC-1E35-4E74-8EE8-FE8AA169F6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39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4AE9E91C-45F4-431B-A689-CF695CE6D50B}" type="datetimeFigureOut">
              <a:rPr lang="en-US" smtClean="0"/>
              <a:pPr/>
              <a:t>11/3/11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8" tIns="46584" rIns="93168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CA50BA05-F326-4771-9A43-5F5DA0550B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314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8DE19-411C-4830-B5AA-107F05C5E113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3083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73063" y="1778000"/>
            <a:ext cx="8389938" cy="4851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dirty="0">
              <a:latin typeface="Lucida Grande" pitchFamily="48" charset="0"/>
              <a:ea typeface="Geneva" pitchFamily="48" charset="-128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6200" y="6398568"/>
            <a:ext cx="990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0" i="0" dirty="0" smtClean="0">
                <a:solidFill>
                  <a:srgbClr val="002060"/>
                </a:solidFill>
              </a:rPr>
              <a:t>SLIDE </a:t>
            </a:r>
            <a:fld id="{E625BDFF-80CA-43F9-857A-A26338077DAF}" type="slidenum">
              <a:rPr lang="en-US" sz="900" b="0" i="0" smtClean="0">
                <a:solidFill>
                  <a:srgbClr val="002060"/>
                </a:solidFill>
              </a:rPr>
              <a:pPr algn="ctr"/>
              <a:t>‹#›</a:t>
            </a:fld>
            <a:endParaRPr lang="en-US" sz="900" b="0" i="0" dirty="0">
              <a:solidFill>
                <a:srgbClr val="00206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Geneva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  <a:cs typeface="Genev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  <a:cs typeface="Genev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  <a:cs typeface="Genev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  <a:cs typeface="Genev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pitchFamily="48" charset="0"/>
          <a:ea typeface="Geneva" pitchFamily="4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Geneva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Geneva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Geneva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Geneva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Genev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SCS_PPTbgkd_whiteONblu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7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_Bkgn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white_ar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395" y="4343400"/>
            <a:ext cx="2946605" cy="2521125"/>
          </a:xfrm>
          <a:prstGeom prst="rect">
            <a:avLst/>
          </a:prstGeom>
        </p:spPr>
      </p:pic>
      <p:pic>
        <p:nvPicPr>
          <p:cNvPr id="16" name="Picture 15" descr="LSCS_logoWhit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2256973" cy="1146400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 bwMode="auto">
          <a:xfrm>
            <a:off x="0" y="144780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306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LSCS_PPTbgkd_whiteONr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04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_Bkgn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white_ar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395" y="4343400"/>
            <a:ext cx="2946605" cy="2521125"/>
          </a:xfrm>
          <a:prstGeom prst="rect">
            <a:avLst/>
          </a:prstGeom>
        </p:spPr>
      </p:pic>
      <p:pic>
        <p:nvPicPr>
          <p:cNvPr id="16" name="Picture 15" descr="LSCS_logoWhit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2256973" cy="1146400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 bwMode="auto">
          <a:xfrm>
            <a:off x="0" y="144780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6223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886200" y="2514600"/>
            <a:ext cx="48768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  <a:latin typeface="Arial Black"/>
                <a:cs typeface="Arial Black"/>
              </a:rPr>
              <a:t>Slide</a:t>
            </a:r>
            <a:br>
              <a:rPr lang="en-US" dirty="0" smtClean="0">
                <a:solidFill>
                  <a:srgbClr val="FFFFFF"/>
                </a:solidFill>
                <a:latin typeface="Arial Black"/>
                <a:cs typeface="Arial Black"/>
              </a:rPr>
            </a:br>
            <a:r>
              <a:rPr lang="en-US" dirty="0" smtClean="0">
                <a:solidFill>
                  <a:srgbClr val="FFFFFF"/>
                </a:solidFill>
                <a:latin typeface="Arial Black"/>
                <a:cs typeface="Arial Black"/>
              </a:rPr>
              <a:t>Title</a:t>
            </a:r>
            <a:r>
              <a:rPr lang="en-US" dirty="0">
                <a:solidFill>
                  <a:srgbClr val="FFFFFF"/>
                </a:solidFill>
                <a:latin typeface="Arial Black"/>
                <a:cs typeface="Arial Black"/>
              </a:rPr>
              <a:t/>
            </a:r>
            <a:br>
              <a:rPr lang="en-US" dirty="0">
                <a:solidFill>
                  <a:srgbClr val="FFFFFF"/>
                </a:solidFill>
                <a:latin typeface="Arial Black"/>
                <a:cs typeface="Arial Black"/>
              </a:rPr>
            </a:br>
            <a:endParaRPr lang="en-US" dirty="0">
              <a:solidFill>
                <a:srgbClr val="FFFFFF"/>
              </a:solidFill>
              <a:latin typeface="Arial Black"/>
              <a:cs typeface="Arial Black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886200" y="4114800"/>
            <a:ext cx="4876800" cy="762000"/>
          </a:xfrm>
        </p:spPr>
        <p:txBody>
          <a:bodyPr/>
          <a:lstStyle/>
          <a:p>
            <a:r>
              <a:rPr lang="en-US" sz="2800" i="1" dirty="0" smtClean="0">
                <a:solidFill>
                  <a:schemeClr val="bg1"/>
                </a:solidFill>
                <a:latin typeface="Arial"/>
                <a:cs typeface="Arial"/>
              </a:rPr>
              <a:t>August 00, 2011</a:t>
            </a:r>
            <a:endParaRPr lang="en-US" sz="2800" i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3" name="Picture 2" descr="LSCS_PPTbgkd_blueONwhit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02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LSCS_logoBlu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2256973" cy="114640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 bwMode="auto">
          <a:xfrm>
            <a:off x="0" y="144780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3768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7" descr="blue_ar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395" y="4343400"/>
            <a:ext cx="2946605" cy="252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05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SCS_PPTbgkd_bw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71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>
            <a:off x="0" y="144780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" name="Picture 4" descr="LSCS_logoBlack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71" y="152400"/>
            <a:ext cx="2253654" cy="1144714"/>
          </a:xfrm>
          <a:prstGeom prst="rect">
            <a:avLst/>
          </a:prstGeom>
        </p:spPr>
      </p:pic>
      <p:pic>
        <p:nvPicPr>
          <p:cNvPr id="6" name="Picture 5" descr="black_ar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395" y="4343400"/>
            <a:ext cx="2946605" cy="252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84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SCS-white">
  <a:themeElements>
    <a:clrScheme name="Custom 3">
      <a:dk1>
        <a:sysClr val="windowText" lastClr="000000"/>
      </a:dk1>
      <a:lt1>
        <a:sysClr val="window" lastClr="FFFFFF"/>
      </a:lt1>
      <a:dk2>
        <a:srgbClr val="387025"/>
      </a:dk2>
      <a:lt2>
        <a:srgbClr val="FFFCC6"/>
      </a:lt2>
      <a:accent1>
        <a:srgbClr val="387025"/>
      </a:accent1>
      <a:accent2>
        <a:srgbClr val="0099FF"/>
      </a:accent2>
      <a:accent3>
        <a:srgbClr val="002060"/>
      </a:accent3>
      <a:accent4>
        <a:srgbClr val="FFC000"/>
      </a:accent4>
      <a:accent5>
        <a:srgbClr val="C00000"/>
      </a:accent5>
      <a:accent6>
        <a:srgbClr val="000000"/>
      </a:accent6>
      <a:hlink>
        <a:srgbClr val="D60CC8"/>
      </a:hlink>
      <a:folHlink>
        <a:srgbClr val="85DFD0"/>
      </a:folHlink>
    </a:clrScheme>
    <a:fontScheme name="Custom 1">
      <a:majorFont>
        <a:latin typeface="Arial"/>
        <a:ea typeface="Geneva"/>
        <a:cs typeface=""/>
      </a:majorFont>
      <a:minorFont>
        <a:latin typeface="Arial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Grande" pitchFamily="48" charset="0"/>
            <a:ea typeface="Geneva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Grande" pitchFamily="48" charset="0"/>
            <a:ea typeface="Geneva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LSCS-white</Template>
  <TotalTime>10669</TotalTime>
  <Words>13</Words>
  <Application>Microsoft Macintosh PowerPoint</Application>
  <PresentationFormat>On-screen Show (4:3)</PresentationFormat>
  <Paragraphs>10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LSCS-white</vt:lpstr>
      <vt:lpstr>PowerPoint Presentation</vt:lpstr>
      <vt:lpstr>PowerPoint Presentation</vt:lpstr>
      <vt:lpstr>PowerPoint Presentation</vt:lpstr>
      <vt:lpstr>PowerPoint Presentation</vt:lpstr>
      <vt:lpstr>Slide Title </vt:lpstr>
      <vt:lpstr>PowerPoint Presentation</vt:lpstr>
      <vt:lpstr>PowerPoint Presentation</vt:lpstr>
      <vt:lpstr>PowerPoint Presentation</vt:lpstr>
    </vt:vector>
  </TitlesOfParts>
  <Company>NHMCCD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cygilliam</dc:creator>
  <cp:lastModifiedBy>Kelly</cp:lastModifiedBy>
  <cp:revision>690</cp:revision>
  <dcterms:created xsi:type="dcterms:W3CDTF">2011-06-12T17:37:06Z</dcterms:created>
  <dcterms:modified xsi:type="dcterms:W3CDTF">2011-11-03T16:57:50Z</dcterms:modified>
</cp:coreProperties>
</file>