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4" r:id="rId2"/>
    <p:sldId id="257" r:id="rId3"/>
    <p:sldId id="358" r:id="rId4"/>
    <p:sldId id="449" r:id="rId5"/>
    <p:sldId id="451" r:id="rId6"/>
    <p:sldId id="452" r:id="rId7"/>
    <p:sldId id="456" r:id="rId8"/>
    <p:sldId id="458" r:id="rId9"/>
    <p:sldId id="459" r:id="rId10"/>
    <p:sldId id="4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700" autoAdjust="0"/>
  </p:normalViewPr>
  <p:slideViewPr>
    <p:cSldViewPr>
      <p:cViewPr varScale="1">
        <p:scale>
          <a:sx n="200" d="100"/>
          <a:sy n="200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Tom_H_2C.201_BOL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460837"/>
            <a:ext cx="2240038" cy="1122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SC_Tomball_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Doors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C_OpenDors_Bkg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10758</TotalTime>
  <Words>480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684</cp:revision>
  <dcterms:created xsi:type="dcterms:W3CDTF">2011-06-12T17:37:06Z</dcterms:created>
  <dcterms:modified xsi:type="dcterms:W3CDTF">2012-02-07T14:08:02Z</dcterms:modified>
</cp:coreProperties>
</file>