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54" r:id="rId2"/>
    <p:sldId id="257" r:id="rId3"/>
    <p:sldId id="358" r:id="rId4"/>
    <p:sldId id="449" r:id="rId5"/>
    <p:sldId id="451" r:id="rId6"/>
    <p:sldId id="452" r:id="rId7"/>
    <p:sldId id="456" r:id="rId8"/>
    <p:sldId id="458" r:id="rId9"/>
    <p:sldId id="459" r:id="rId10"/>
    <p:sldId id="460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8"/>
    <a:srgbClr val="B30838"/>
    <a:srgbClr val="0000CC"/>
    <a:srgbClr val="3DA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0" autoAdjust="0"/>
    <p:restoredTop sz="94700" autoAdjust="0"/>
  </p:normalViewPr>
  <p:slideViewPr>
    <p:cSldViewPr>
      <p:cViewPr varScale="1">
        <p:scale>
          <a:sx n="53" d="100"/>
          <a:sy n="53" d="100"/>
        </p:scale>
        <p:origin x="-56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7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E0A3D56-7E3C-4266-B477-0F97FEE6938E}" type="datetimeFigureOut">
              <a:rPr lang="en-US" smtClean="0"/>
              <a:pPr/>
              <a:t>2/8/12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4B264DC-1E35-4E74-8EE8-FE8AA169F6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39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4AE9E91C-45F4-431B-A689-CF695CE6D50B}" type="datetimeFigureOut">
              <a:rPr lang="en-US" smtClean="0"/>
              <a:pPr/>
              <a:t>2/8/12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CA50BA05-F326-4771-9A43-5F5DA0550B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1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fld id="{7F95826B-3F2E-F740-9918-C36F76E5E231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3083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g"/><Relationship Id="rId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73063" y="1778000"/>
            <a:ext cx="8389938" cy="4851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latin typeface="Lucida Grande" pitchFamily="48" charset="0"/>
              <a:ea typeface="Geneva" pitchFamily="48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63985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rgbClr val="002060"/>
                </a:solidFill>
              </a:rPr>
              <a:t>SLIDE </a:t>
            </a:r>
            <a:fld id="{E625BDFF-80CA-43F9-857A-A26338077DAF}" type="slidenum">
              <a:rPr lang="en-US" sz="900" b="0" i="0" smtClean="0">
                <a:solidFill>
                  <a:srgbClr val="002060"/>
                </a:solidFill>
              </a:rPr>
              <a:pPr algn="ctr"/>
              <a:t>‹#›</a:t>
            </a:fld>
            <a:endParaRPr lang="en-US" sz="900" b="0" i="0" dirty="0">
              <a:solidFill>
                <a:srgbClr val="002060"/>
              </a:solidFill>
            </a:endParaRPr>
          </a:p>
        </p:txBody>
      </p:sp>
      <p:pic>
        <p:nvPicPr>
          <p:cNvPr id="7" name="Picture 11" descr="Swoosh Percentage Blue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1578" y="4332331"/>
            <a:ext cx="267017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LSCS_Powerpoint_Bkgnd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Mont_H_540.201_BOLD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2" y="457200"/>
            <a:ext cx="2286000" cy="11525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5" r:id="rId4"/>
    <p:sldLayoutId id="214748367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Genev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Genev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Genev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Genev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Genev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Genev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SC_Montgomery_Title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86200" y="2514600"/>
            <a:ext cx="48768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Slide</a:t>
            </a:r>
            <a:b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Title</a:t>
            </a:r>
            <a:r>
              <a:rPr lang="en-US" dirty="0">
                <a:solidFill>
                  <a:srgbClr val="FFFFFF"/>
                </a:solidFill>
                <a:latin typeface="Arial Black"/>
                <a:cs typeface="Arial Black"/>
              </a:rPr>
              <a:t/>
            </a:r>
            <a:br>
              <a:rPr lang="en-US" dirty="0">
                <a:solidFill>
                  <a:srgbClr val="FFFFFF"/>
                </a:solidFill>
                <a:latin typeface="Arial Black"/>
                <a:cs typeface="Arial Black"/>
              </a:rPr>
            </a:br>
            <a:endParaRPr lang="en-US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86200" y="4114800"/>
            <a:ext cx="4876800" cy="762000"/>
          </a:xfrm>
        </p:spPr>
        <p:txBody>
          <a:bodyPr/>
          <a:lstStyle/>
          <a:p>
            <a:r>
              <a:rPr lang="en-US" sz="2800" i="1" dirty="0" smtClean="0">
                <a:solidFill>
                  <a:schemeClr val="bg1"/>
                </a:solidFill>
                <a:latin typeface="Arial"/>
                <a:cs typeface="Arial"/>
              </a:rPr>
              <a:t>January 00, 2012</a:t>
            </a:r>
            <a:endParaRPr lang="en-US" sz="28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enDoors_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257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3768"/>
                </a:solidFill>
                <a:latin typeface="Arial Black"/>
                <a:cs typeface="Arial Black"/>
              </a:rPr>
              <a:t>Slide Title</a:t>
            </a:r>
            <a:endParaRPr lang="en-US" dirty="0">
              <a:solidFill>
                <a:srgbClr val="003768"/>
              </a:solidFill>
              <a:latin typeface="Arial Black"/>
              <a:cs typeface="Arial Black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762000"/>
          </a:xfrm>
        </p:spPr>
        <p:txBody>
          <a:bodyPr/>
          <a:lstStyle/>
          <a:p>
            <a:pPr lvl="0"/>
            <a:r>
              <a:rPr lang="en-US" sz="2800" i="1" dirty="0" smtClean="0">
                <a:solidFill>
                  <a:srgbClr val="B30838"/>
                </a:solidFill>
                <a:cs typeface="Arial"/>
              </a:rPr>
              <a:t>January 00</a:t>
            </a:r>
            <a:r>
              <a:rPr lang="en-US" sz="2800" i="1" dirty="0">
                <a:solidFill>
                  <a:srgbClr val="B30838"/>
                </a:solidFill>
                <a:cs typeface="Arial"/>
              </a:rPr>
              <a:t>, </a:t>
            </a:r>
            <a:r>
              <a:rPr lang="en-US" sz="2800" i="1" dirty="0" smtClean="0">
                <a:solidFill>
                  <a:srgbClr val="B30838"/>
                </a:solidFill>
                <a:cs typeface="Arial"/>
              </a:rPr>
              <a:t>2012</a:t>
            </a:r>
            <a:endParaRPr lang="en-US" sz="2800" i="1" dirty="0">
              <a:solidFill>
                <a:srgbClr val="B30838"/>
              </a:solidFill>
              <a:cs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Header text here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>
                <a:solidFill>
                  <a:srgbClr val="003768"/>
                </a:solidFill>
              </a:rPr>
              <a:t>Lorem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ipsum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>
                <a:solidFill>
                  <a:srgbClr val="B30838"/>
                </a:solidFill>
              </a:rPr>
              <a:t>dolor</a:t>
            </a:r>
            <a:r>
              <a:rPr lang="en-US" sz="1600" dirty="0">
                <a:solidFill>
                  <a:srgbClr val="003768"/>
                </a:solidFill>
              </a:rPr>
              <a:t> sit </a:t>
            </a:r>
            <a:r>
              <a:rPr lang="en-US" sz="1600" dirty="0" err="1">
                <a:solidFill>
                  <a:srgbClr val="003768"/>
                </a:solidFill>
              </a:rPr>
              <a:t>amet</a:t>
            </a:r>
            <a:r>
              <a:rPr lang="en-US" sz="1600" dirty="0">
                <a:solidFill>
                  <a:srgbClr val="003768"/>
                </a:solidFill>
              </a:rPr>
              <a:t>, </a:t>
            </a:r>
            <a:r>
              <a:rPr lang="en-US" sz="1600" dirty="0" err="1">
                <a:solidFill>
                  <a:srgbClr val="003768"/>
                </a:solidFill>
              </a:rPr>
              <a:t>consectetur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adipiscing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elit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Proin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commodo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varius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varius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r>
              <a:rPr lang="en-US" sz="1600" dirty="0" err="1">
                <a:solidFill>
                  <a:srgbClr val="003768"/>
                </a:solidFill>
              </a:rPr>
              <a:t>Suspendisse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eu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leo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smtClean="0">
                <a:solidFill>
                  <a:srgbClr val="003768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Amet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eros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id </a:t>
            </a:r>
            <a:r>
              <a:rPr lang="en-US" sz="1600" dirty="0" err="1">
                <a:solidFill>
                  <a:srgbClr val="003768"/>
                </a:solidFill>
              </a:rPr>
              <a:t>vel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purus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Nulla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fringilla</a:t>
            </a:r>
            <a:r>
              <a:rPr lang="en-US" sz="1600" dirty="0">
                <a:solidFill>
                  <a:srgbClr val="003768"/>
                </a:solidFill>
              </a:rPr>
              <a:t> ante sit </a:t>
            </a:r>
            <a:r>
              <a:rPr lang="en-US" sz="1600" b="1" dirty="0" err="1">
                <a:solidFill>
                  <a:srgbClr val="B30838"/>
                </a:solidFill>
              </a:rPr>
              <a:t>amet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felis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varius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>
                <a:solidFill>
                  <a:srgbClr val="003768"/>
                </a:solidFill>
              </a:rPr>
              <a:t>dictum. </a:t>
            </a:r>
            <a:r>
              <a:rPr lang="en-US" sz="1600" dirty="0" err="1">
                <a:solidFill>
                  <a:srgbClr val="003768"/>
                </a:solidFill>
              </a:rPr>
              <a:t>Aenean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commodo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pulvinar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massa</a:t>
            </a:r>
            <a:r>
              <a:rPr lang="en-US" sz="1600" dirty="0">
                <a:solidFill>
                  <a:srgbClr val="003768"/>
                </a:solidFill>
              </a:rPr>
              <a:t>, </a:t>
            </a:r>
            <a:r>
              <a:rPr lang="en-US" sz="1600" dirty="0" err="1">
                <a:solidFill>
                  <a:srgbClr val="003768"/>
                </a:solidFill>
              </a:rPr>
              <a:t>sed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volutpat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odio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ultrices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ut.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Vestibulum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enim</a:t>
            </a:r>
            <a:r>
              <a:rPr lang="en-US" sz="1600" dirty="0">
                <a:solidFill>
                  <a:srgbClr val="003768"/>
                </a:solidFill>
              </a:rPr>
              <a:t> dolor, tempus id </a:t>
            </a:r>
            <a:r>
              <a:rPr lang="en-US" sz="1600" dirty="0" err="1">
                <a:solidFill>
                  <a:srgbClr val="003768"/>
                </a:solidFill>
              </a:rPr>
              <a:t>facilisis</a:t>
            </a:r>
            <a:r>
              <a:rPr lang="en-US" sz="1600" dirty="0">
                <a:solidFill>
                  <a:srgbClr val="003768"/>
                </a:solidFill>
              </a:rPr>
              <a:t> non,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quis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sapien</a:t>
            </a:r>
            <a:r>
              <a:rPr lang="en-US" sz="1600" dirty="0">
                <a:solidFill>
                  <a:srgbClr val="003768"/>
                </a:solidFill>
              </a:rPr>
              <a:t>. Nam </a:t>
            </a:r>
            <a:r>
              <a:rPr lang="en-US" sz="1600" dirty="0" err="1">
                <a:solidFill>
                  <a:srgbClr val="003768"/>
                </a:solidFill>
              </a:rPr>
              <a:t>tincidunt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odio</a:t>
            </a:r>
            <a:r>
              <a:rPr lang="en-US" sz="1600" dirty="0">
                <a:solidFill>
                  <a:srgbClr val="003768"/>
                </a:solidFill>
              </a:rPr>
              <a:t> sit </a:t>
            </a:r>
            <a:r>
              <a:rPr lang="en-US" sz="1600" dirty="0" err="1">
                <a:solidFill>
                  <a:srgbClr val="003768"/>
                </a:solidFill>
              </a:rPr>
              <a:t>amet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ipsum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iaculis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volutpat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Donec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egestas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faucibus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euismod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r>
              <a:rPr lang="en-US" sz="1600" dirty="0" smtClean="0">
                <a:solidFill>
                  <a:srgbClr val="003768"/>
                </a:solidFill>
              </a:rPr>
              <a:t>Maecenas.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7005463_144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12321" r="-119" b="32011"/>
          <a:stretch>
            <a:fillRect/>
          </a:stretch>
        </p:blipFill>
        <p:spPr bwMode="auto">
          <a:xfrm>
            <a:off x="396875" y="1798638"/>
            <a:ext cx="83661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  <p:pic>
        <p:nvPicPr>
          <p:cNvPr id="4" name="Picture 3" descr="white_ar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95" y="4343400"/>
            <a:ext cx="2946605" cy="25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333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038600" y="1981200"/>
            <a:ext cx="449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Curabitur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viverra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vehicula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est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imperdiet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fermentum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justo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Integer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tristique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pretium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urna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luctus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viverra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metus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Mauris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suscipit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mauris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libero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ornare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luctus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sollicitudin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nisi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molestie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nibh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metus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ornare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elementum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aliquet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dui dui,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hendrerit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condimentum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Vivamus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in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ullamcorper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</a:p>
        </p:txBody>
      </p:sp>
      <p:pic>
        <p:nvPicPr>
          <p:cNvPr id="6148" name="Picture 2" descr="87525742_144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r="17226" b="2853"/>
          <a:stretch>
            <a:fillRect/>
          </a:stretch>
        </p:blipFill>
        <p:spPr bwMode="auto">
          <a:xfrm>
            <a:off x="398463" y="1800225"/>
            <a:ext cx="331628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0815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609600" y="19812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Lorem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ipsum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dolor sit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amet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,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consectetuer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dolor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adipiscing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elit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sed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diam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nonummy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nib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euismod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tincidunt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ut</a:t>
            </a:r>
            <a:endParaRPr lang="en-US" sz="1800" dirty="0">
              <a:solidFill>
                <a:srgbClr val="003768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609600" y="2743200"/>
            <a:ext cx="3810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4684713" y="2743200"/>
            <a:ext cx="3810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451870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Bkg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1"/>
          <a:stretch/>
        </p:blipFill>
        <p:spPr>
          <a:xfrm>
            <a:off x="0" y="1765300"/>
            <a:ext cx="9144000" cy="5092700"/>
          </a:xfrm>
          <a:prstGeom prst="rect">
            <a:avLst/>
          </a:prstGeom>
        </p:spPr>
      </p:pic>
      <p:pic>
        <p:nvPicPr>
          <p:cNvPr id="9" name="Picture 8" descr="white_ar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95" y="4343400"/>
            <a:ext cx="2946605" cy="2521125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ar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76800"/>
            <a:ext cx="1877885" cy="160672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C_OpenDors_Bkgn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SCS-white">
  <a:themeElements>
    <a:clrScheme name="Custom 3">
      <a:dk1>
        <a:sysClr val="windowText" lastClr="000000"/>
      </a:dk1>
      <a:lt1>
        <a:sysClr val="window" lastClr="FFFFFF"/>
      </a:lt1>
      <a:dk2>
        <a:srgbClr val="387025"/>
      </a:dk2>
      <a:lt2>
        <a:srgbClr val="FFFCC6"/>
      </a:lt2>
      <a:accent1>
        <a:srgbClr val="387025"/>
      </a:accent1>
      <a:accent2>
        <a:srgbClr val="0099FF"/>
      </a:accent2>
      <a:accent3>
        <a:srgbClr val="002060"/>
      </a:accent3>
      <a:accent4>
        <a:srgbClr val="FFC000"/>
      </a:accent4>
      <a:accent5>
        <a:srgbClr val="C00000"/>
      </a:accent5>
      <a:accent6>
        <a:srgbClr val="000000"/>
      </a:accent6>
      <a:hlink>
        <a:srgbClr val="D60CC8"/>
      </a:hlink>
      <a:folHlink>
        <a:srgbClr val="85DFD0"/>
      </a:folHlink>
    </a:clrScheme>
    <a:fontScheme name="Custom 1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Geneva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Geneva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LSCS-white</Template>
  <TotalTime>10759</TotalTime>
  <Words>480</Words>
  <Application>Microsoft Macintosh PowerPoint</Application>
  <PresentationFormat>On-screen Show (4:3)</PresentationFormat>
  <Paragraphs>42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LSCS-white</vt:lpstr>
      <vt:lpstr>Slide Title </vt:lpstr>
      <vt:lpstr>Slide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NHMCCD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cygilliam</dc:creator>
  <cp:lastModifiedBy>Kelly</cp:lastModifiedBy>
  <cp:revision>686</cp:revision>
  <dcterms:created xsi:type="dcterms:W3CDTF">2011-06-12T17:37:06Z</dcterms:created>
  <dcterms:modified xsi:type="dcterms:W3CDTF">2012-02-08T15:05:25Z</dcterms:modified>
</cp:coreProperties>
</file>