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454" r:id="rId2"/>
    <p:sldId id="257" r:id="rId3"/>
    <p:sldId id="358" r:id="rId4"/>
    <p:sldId id="449" r:id="rId5"/>
    <p:sldId id="451" r:id="rId6"/>
    <p:sldId id="452" r:id="rId7"/>
    <p:sldId id="456" r:id="rId8"/>
    <p:sldId id="458" r:id="rId9"/>
    <p:sldId id="459" r:id="rId10"/>
    <p:sldId id="460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768"/>
    <a:srgbClr val="B30838"/>
    <a:srgbClr val="0000CC"/>
    <a:srgbClr val="3DA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50" autoAdjust="0"/>
    <p:restoredTop sz="94700" autoAdjust="0"/>
  </p:normalViewPr>
  <p:slideViewPr>
    <p:cSldViewPr>
      <p:cViewPr varScale="1">
        <p:scale>
          <a:sx n="53" d="100"/>
          <a:sy n="53" d="100"/>
        </p:scale>
        <p:origin x="-569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79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46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081" y="0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BE0A3D56-7E3C-4266-B477-0F97FEE6938E}" type="datetimeFigureOut">
              <a:rPr lang="en-US" smtClean="0"/>
              <a:pPr/>
              <a:t>2/8/12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312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081" y="8830312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A4B264DC-1E35-4E74-8EE8-FE8AA169F6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939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r">
              <a:defRPr sz="1200"/>
            </a:lvl1pPr>
          </a:lstStyle>
          <a:p>
            <a:fld id="{4AE9E91C-45F4-431B-A689-CF695CE6D50B}" type="datetimeFigureOut">
              <a:rPr lang="en-US" smtClean="0"/>
              <a:pPr/>
              <a:t>2/8/12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8" tIns="46584" rIns="93168" bIns="4658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68" tIns="46584" rIns="93168" bIns="4658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r">
              <a:defRPr sz="1200"/>
            </a:lvl1pPr>
          </a:lstStyle>
          <a:p>
            <a:fld id="{CA50BA05-F326-4771-9A43-5F5DA0550BE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314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8DE19-411C-4830-B5AA-107F05C5E113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8DE19-411C-4830-B5AA-107F05C5E113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8DE19-411C-4830-B5AA-107F05C5E113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fld id="{7F95826B-3F2E-F740-9918-C36F76E5E231}" type="slidenum">
              <a:rPr lang="en-US" sz="1200"/>
              <a:pPr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8DE19-411C-4830-B5AA-107F05C5E113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8DE19-411C-4830-B5AA-107F05C5E113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8DE19-411C-4830-B5AA-107F05C5E113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8DE19-411C-4830-B5AA-107F05C5E113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3083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9127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9127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912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8" Type="http://schemas.openxmlformats.org/officeDocument/2006/relationships/image" Target="../media/image2.jpg"/><Relationship Id="rId9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373063" y="1778000"/>
            <a:ext cx="8389938" cy="4851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2400" dirty="0">
              <a:latin typeface="Lucida Grande" pitchFamily="48" charset="0"/>
              <a:ea typeface="Geneva" pitchFamily="48" charset="-128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0" y="6398568"/>
            <a:ext cx="990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0" dirty="0" smtClean="0">
                <a:solidFill>
                  <a:srgbClr val="002060"/>
                </a:solidFill>
              </a:rPr>
              <a:t>SLIDE </a:t>
            </a:r>
            <a:fld id="{E625BDFF-80CA-43F9-857A-A26338077DAF}" type="slidenum">
              <a:rPr lang="en-US" sz="900" b="0" i="0" smtClean="0">
                <a:solidFill>
                  <a:srgbClr val="002060"/>
                </a:solidFill>
              </a:rPr>
              <a:pPr algn="ctr"/>
              <a:t>‹#›</a:t>
            </a:fld>
            <a:endParaRPr lang="en-US" sz="900" b="0" i="0" dirty="0">
              <a:solidFill>
                <a:srgbClr val="002060"/>
              </a:solidFill>
            </a:endParaRPr>
          </a:p>
        </p:txBody>
      </p:sp>
      <p:pic>
        <p:nvPicPr>
          <p:cNvPr id="7" name="Picture 11" descr="Swoosh Percentage Blue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1578" y="4332331"/>
            <a:ext cx="2670175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LSCS_Powerpoint_Bkgnd2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King_H_2C.201_Bold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90" y="457200"/>
            <a:ext cx="2298095" cy="11505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3" r:id="rId3"/>
    <p:sldLayoutId id="2147483675" r:id="rId4"/>
    <p:sldLayoutId id="2147483676" r:id="rId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Geneva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Geneva" pitchFamily="48" charset="-128"/>
          <a:cs typeface="Genev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Geneva" pitchFamily="48" charset="-128"/>
          <a:cs typeface="Genev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Geneva" pitchFamily="48" charset="-128"/>
          <a:cs typeface="Genev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Geneva" pitchFamily="48" charset="-128"/>
          <a:cs typeface="Genev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Geneva" pitchFamily="4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Geneva" pitchFamily="4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Geneva" pitchFamily="4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Geneva" pitchFamily="4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Geneva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Geneva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Geneva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Genev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Genev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SC_Kingwood_TitleSli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886200" y="2514600"/>
            <a:ext cx="48768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latin typeface="Arial Black"/>
                <a:cs typeface="Arial Black"/>
              </a:rPr>
              <a:t>Slide</a:t>
            </a:r>
            <a:br>
              <a:rPr lang="en-US" dirty="0" smtClean="0">
                <a:solidFill>
                  <a:srgbClr val="FFFFFF"/>
                </a:solidFill>
                <a:latin typeface="Arial Black"/>
                <a:cs typeface="Arial Black"/>
              </a:rPr>
            </a:br>
            <a:r>
              <a:rPr lang="en-US" dirty="0" smtClean="0">
                <a:solidFill>
                  <a:srgbClr val="FFFFFF"/>
                </a:solidFill>
                <a:latin typeface="Arial Black"/>
                <a:cs typeface="Arial Black"/>
              </a:rPr>
              <a:t>Title</a:t>
            </a:r>
            <a:r>
              <a:rPr lang="en-US" dirty="0">
                <a:solidFill>
                  <a:srgbClr val="FFFFFF"/>
                </a:solidFill>
                <a:latin typeface="Arial Black"/>
                <a:cs typeface="Arial Black"/>
              </a:rPr>
              <a:t/>
            </a:r>
            <a:br>
              <a:rPr lang="en-US" dirty="0">
                <a:solidFill>
                  <a:srgbClr val="FFFFFF"/>
                </a:solidFill>
                <a:latin typeface="Arial Black"/>
                <a:cs typeface="Arial Black"/>
              </a:rPr>
            </a:br>
            <a:endParaRPr lang="en-US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886200" y="4114800"/>
            <a:ext cx="4876800" cy="762000"/>
          </a:xfrm>
        </p:spPr>
        <p:txBody>
          <a:bodyPr/>
          <a:lstStyle/>
          <a:p>
            <a:r>
              <a:rPr lang="en-US" sz="2800" i="1" dirty="0" smtClean="0">
                <a:solidFill>
                  <a:schemeClr val="bg1"/>
                </a:solidFill>
                <a:latin typeface="Arial"/>
                <a:cs typeface="Arial"/>
              </a:rPr>
              <a:t>January 00, 2012</a:t>
            </a:r>
            <a:endParaRPr lang="en-US" sz="28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79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penDoors_SLi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21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3025775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003768"/>
                </a:solidFill>
                <a:latin typeface="Arial Black"/>
                <a:cs typeface="Arial Black"/>
              </a:rPr>
              <a:t>Slide Title</a:t>
            </a:r>
            <a:endParaRPr lang="en-US" dirty="0">
              <a:solidFill>
                <a:srgbClr val="003768"/>
              </a:solidFill>
              <a:latin typeface="Arial Black"/>
              <a:cs typeface="Arial Black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6400800" cy="762000"/>
          </a:xfrm>
        </p:spPr>
        <p:txBody>
          <a:bodyPr/>
          <a:lstStyle/>
          <a:p>
            <a:pPr lvl="0"/>
            <a:r>
              <a:rPr lang="en-US" sz="2800" i="1" dirty="0" smtClean="0">
                <a:solidFill>
                  <a:srgbClr val="B30838"/>
                </a:solidFill>
                <a:cs typeface="Arial"/>
              </a:rPr>
              <a:t>January 00</a:t>
            </a:r>
            <a:r>
              <a:rPr lang="en-US" sz="2800" i="1" dirty="0">
                <a:solidFill>
                  <a:srgbClr val="B30838"/>
                </a:solidFill>
                <a:cs typeface="Arial"/>
              </a:rPr>
              <a:t>, </a:t>
            </a:r>
            <a:r>
              <a:rPr lang="en-US" sz="2800" i="1" dirty="0" smtClean="0">
                <a:solidFill>
                  <a:srgbClr val="B30838"/>
                </a:solidFill>
                <a:cs typeface="Arial"/>
              </a:rPr>
              <a:t>2012</a:t>
            </a:r>
            <a:endParaRPr lang="en-US" sz="2800" i="1" dirty="0">
              <a:solidFill>
                <a:srgbClr val="B30838"/>
              </a:solidFill>
              <a:cs typeface="Arial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886200" y="798513"/>
            <a:ext cx="480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bg1"/>
                </a:solidFill>
                <a:latin typeface="Arial Black" charset="0"/>
                <a:cs typeface="Arial Black" charset="0"/>
              </a:rPr>
              <a:t>Text here</a:t>
            </a:r>
            <a:endParaRPr lang="en-US" dirty="0">
              <a:solidFill>
                <a:schemeClr val="bg1"/>
              </a:solidFill>
              <a:latin typeface="Arial Black" charset="0"/>
              <a:cs typeface="Arial Black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19600"/>
          </a:xfrm>
        </p:spPr>
        <p:txBody>
          <a:bodyPr/>
          <a:lstStyle/>
          <a:p>
            <a:pPr>
              <a:buNone/>
            </a:pPr>
            <a:r>
              <a:rPr lang="en-US" sz="1800" b="1" dirty="0" smtClean="0">
                <a:solidFill>
                  <a:srgbClr val="002060"/>
                </a:solidFill>
              </a:rPr>
              <a:t>Header text here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err="1">
                <a:solidFill>
                  <a:srgbClr val="003768"/>
                </a:solidFill>
              </a:rPr>
              <a:t>Lorem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ipsum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b="1" dirty="0">
                <a:solidFill>
                  <a:srgbClr val="B30838"/>
                </a:solidFill>
              </a:rPr>
              <a:t>dolor</a:t>
            </a:r>
            <a:r>
              <a:rPr lang="en-US" sz="1600" dirty="0">
                <a:solidFill>
                  <a:srgbClr val="003768"/>
                </a:solidFill>
              </a:rPr>
              <a:t> sit </a:t>
            </a:r>
            <a:r>
              <a:rPr lang="en-US" sz="1600" dirty="0" err="1">
                <a:solidFill>
                  <a:srgbClr val="003768"/>
                </a:solidFill>
              </a:rPr>
              <a:t>amet</a:t>
            </a:r>
            <a:r>
              <a:rPr lang="en-US" sz="1600" dirty="0">
                <a:solidFill>
                  <a:srgbClr val="003768"/>
                </a:solidFill>
              </a:rPr>
              <a:t>, </a:t>
            </a:r>
            <a:r>
              <a:rPr lang="en-US" sz="1600" dirty="0" err="1">
                <a:solidFill>
                  <a:srgbClr val="003768"/>
                </a:solidFill>
              </a:rPr>
              <a:t>consectetur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adipiscing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elit</a:t>
            </a:r>
            <a:r>
              <a:rPr lang="en-US" sz="1600" dirty="0">
                <a:solidFill>
                  <a:srgbClr val="003768"/>
                </a:solidFill>
              </a:rPr>
              <a:t>. </a:t>
            </a:r>
            <a:endParaRPr lang="en-US" sz="1600" dirty="0" smtClean="0">
              <a:solidFill>
                <a:srgbClr val="003768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err="1" smtClean="0">
                <a:solidFill>
                  <a:srgbClr val="003768"/>
                </a:solidFill>
              </a:rPr>
              <a:t>Proin</a:t>
            </a:r>
            <a:r>
              <a:rPr lang="en-US" sz="1600" dirty="0" smtClean="0">
                <a:solidFill>
                  <a:srgbClr val="003768"/>
                </a:solidFill>
              </a:rPr>
              <a:t> </a:t>
            </a:r>
            <a:r>
              <a:rPr lang="en-US" sz="1600" b="1" dirty="0" err="1">
                <a:solidFill>
                  <a:srgbClr val="B30838"/>
                </a:solidFill>
              </a:rPr>
              <a:t>commodo</a:t>
            </a:r>
            <a:r>
              <a:rPr lang="en-US" sz="1600" b="1" dirty="0">
                <a:solidFill>
                  <a:srgbClr val="B3083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varius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varius</a:t>
            </a:r>
            <a:r>
              <a:rPr lang="en-US" sz="1600" dirty="0">
                <a:solidFill>
                  <a:srgbClr val="003768"/>
                </a:solidFill>
              </a:rPr>
              <a:t>. </a:t>
            </a:r>
            <a:r>
              <a:rPr lang="en-US" sz="1600" dirty="0" err="1">
                <a:solidFill>
                  <a:srgbClr val="003768"/>
                </a:solidFill>
              </a:rPr>
              <a:t>Suspendisse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eu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leo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smtClean="0">
                <a:solidFill>
                  <a:srgbClr val="003768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err="1" smtClean="0">
                <a:solidFill>
                  <a:srgbClr val="003768"/>
                </a:solidFill>
              </a:rPr>
              <a:t>Amet</a:t>
            </a:r>
            <a:r>
              <a:rPr lang="en-US" sz="1600" dirty="0" smtClean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eros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mattis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mattis</a:t>
            </a:r>
            <a:r>
              <a:rPr lang="en-US" sz="1600" dirty="0">
                <a:solidFill>
                  <a:srgbClr val="003768"/>
                </a:solidFill>
              </a:rPr>
              <a:t> id </a:t>
            </a:r>
            <a:r>
              <a:rPr lang="en-US" sz="1600" dirty="0" err="1">
                <a:solidFill>
                  <a:srgbClr val="003768"/>
                </a:solidFill>
              </a:rPr>
              <a:t>vel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purus</a:t>
            </a:r>
            <a:r>
              <a:rPr lang="en-US" sz="1600" dirty="0">
                <a:solidFill>
                  <a:srgbClr val="003768"/>
                </a:solidFill>
              </a:rPr>
              <a:t>. </a:t>
            </a:r>
            <a:endParaRPr lang="en-US" sz="1600" dirty="0" smtClean="0">
              <a:solidFill>
                <a:srgbClr val="003768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err="1" smtClean="0">
                <a:solidFill>
                  <a:srgbClr val="003768"/>
                </a:solidFill>
              </a:rPr>
              <a:t>Nulla</a:t>
            </a:r>
            <a:r>
              <a:rPr lang="en-US" sz="1600" dirty="0" smtClean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fringilla</a:t>
            </a:r>
            <a:r>
              <a:rPr lang="en-US" sz="1600" dirty="0">
                <a:solidFill>
                  <a:srgbClr val="003768"/>
                </a:solidFill>
              </a:rPr>
              <a:t> ante sit </a:t>
            </a:r>
            <a:r>
              <a:rPr lang="en-US" sz="1600" b="1" dirty="0" err="1">
                <a:solidFill>
                  <a:srgbClr val="B30838"/>
                </a:solidFill>
              </a:rPr>
              <a:t>amet</a:t>
            </a:r>
            <a:r>
              <a:rPr lang="en-US" sz="1600" b="1" dirty="0">
                <a:solidFill>
                  <a:srgbClr val="B30838"/>
                </a:solidFill>
              </a:rPr>
              <a:t> </a:t>
            </a:r>
            <a:r>
              <a:rPr lang="en-US" sz="1600" b="1" dirty="0" err="1">
                <a:solidFill>
                  <a:srgbClr val="B30838"/>
                </a:solidFill>
              </a:rPr>
              <a:t>felis</a:t>
            </a:r>
            <a:r>
              <a:rPr lang="en-US" sz="1600" b="1" dirty="0">
                <a:solidFill>
                  <a:srgbClr val="B30838"/>
                </a:solidFill>
              </a:rPr>
              <a:t> </a:t>
            </a:r>
            <a:r>
              <a:rPr lang="en-US" sz="1600" b="1" dirty="0" err="1">
                <a:solidFill>
                  <a:srgbClr val="B30838"/>
                </a:solidFill>
              </a:rPr>
              <a:t>varius</a:t>
            </a:r>
            <a:r>
              <a:rPr lang="en-US" sz="1600" b="1" dirty="0">
                <a:solidFill>
                  <a:srgbClr val="B30838"/>
                </a:solidFill>
              </a:rPr>
              <a:t> </a:t>
            </a:r>
            <a:r>
              <a:rPr lang="en-US" sz="1600" dirty="0">
                <a:solidFill>
                  <a:srgbClr val="003768"/>
                </a:solidFill>
              </a:rPr>
              <a:t>dictum. </a:t>
            </a:r>
            <a:r>
              <a:rPr lang="en-US" sz="1600" dirty="0" err="1">
                <a:solidFill>
                  <a:srgbClr val="003768"/>
                </a:solidFill>
              </a:rPr>
              <a:t>Aenean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commodo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pulvinar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massa</a:t>
            </a:r>
            <a:r>
              <a:rPr lang="en-US" sz="1600" dirty="0">
                <a:solidFill>
                  <a:srgbClr val="003768"/>
                </a:solidFill>
              </a:rPr>
              <a:t>, </a:t>
            </a:r>
            <a:r>
              <a:rPr lang="en-US" sz="1600" dirty="0" err="1">
                <a:solidFill>
                  <a:srgbClr val="003768"/>
                </a:solidFill>
              </a:rPr>
              <a:t>sed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volutpat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odio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b="1" dirty="0" err="1">
                <a:solidFill>
                  <a:srgbClr val="B30838"/>
                </a:solidFill>
              </a:rPr>
              <a:t>ultrices</a:t>
            </a:r>
            <a:r>
              <a:rPr lang="en-US" sz="1600" b="1" dirty="0">
                <a:solidFill>
                  <a:srgbClr val="B30838"/>
                </a:solidFill>
              </a:rPr>
              <a:t> </a:t>
            </a:r>
            <a:r>
              <a:rPr lang="en-US" sz="1600" b="1" dirty="0" err="1">
                <a:solidFill>
                  <a:srgbClr val="B30838"/>
                </a:solidFill>
              </a:rPr>
              <a:t>ut.</a:t>
            </a:r>
            <a:r>
              <a:rPr lang="en-US" sz="1600" b="1" dirty="0">
                <a:solidFill>
                  <a:srgbClr val="B3083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Vestibulum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enim</a:t>
            </a:r>
            <a:r>
              <a:rPr lang="en-US" sz="1600" dirty="0">
                <a:solidFill>
                  <a:srgbClr val="003768"/>
                </a:solidFill>
              </a:rPr>
              <a:t> dolor, tempus id </a:t>
            </a:r>
            <a:r>
              <a:rPr lang="en-US" sz="1600" dirty="0" err="1">
                <a:solidFill>
                  <a:srgbClr val="003768"/>
                </a:solidFill>
              </a:rPr>
              <a:t>facilisis</a:t>
            </a:r>
            <a:r>
              <a:rPr lang="en-US" sz="1600" dirty="0">
                <a:solidFill>
                  <a:srgbClr val="003768"/>
                </a:solidFill>
              </a:rPr>
              <a:t> non, </a:t>
            </a:r>
            <a:r>
              <a:rPr lang="en-US" sz="1600" dirty="0" err="1">
                <a:solidFill>
                  <a:srgbClr val="003768"/>
                </a:solidFill>
              </a:rPr>
              <a:t>mattis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quis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sapien</a:t>
            </a:r>
            <a:r>
              <a:rPr lang="en-US" sz="1600" dirty="0">
                <a:solidFill>
                  <a:srgbClr val="003768"/>
                </a:solidFill>
              </a:rPr>
              <a:t>. Nam </a:t>
            </a:r>
            <a:r>
              <a:rPr lang="en-US" sz="1600" dirty="0" err="1">
                <a:solidFill>
                  <a:srgbClr val="003768"/>
                </a:solidFill>
              </a:rPr>
              <a:t>tincidunt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odio</a:t>
            </a:r>
            <a:r>
              <a:rPr lang="en-US" sz="1600" dirty="0">
                <a:solidFill>
                  <a:srgbClr val="003768"/>
                </a:solidFill>
              </a:rPr>
              <a:t> sit </a:t>
            </a:r>
            <a:r>
              <a:rPr lang="en-US" sz="1600" dirty="0" err="1">
                <a:solidFill>
                  <a:srgbClr val="003768"/>
                </a:solidFill>
              </a:rPr>
              <a:t>amet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ipsum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b="1" dirty="0" err="1">
                <a:solidFill>
                  <a:srgbClr val="B30838"/>
                </a:solidFill>
              </a:rPr>
              <a:t>iaculis</a:t>
            </a:r>
            <a:r>
              <a:rPr lang="en-US" sz="1600" b="1" dirty="0">
                <a:solidFill>
                  <a:srgbClr val="B30838"/>
                </a:solidFill>
              </a:rPr>
              <a:t> </a:t>
            </a:r>
            <a:r>
              <a:rPr lang="en-US" sz="1600" b="1" dirty="0" err="1">
                <a:solidFill>
                  <a:srgbClr val="B30838"/>
                </a:solidFill>
              </a:rPr>
              <a:t>volutpat</a:t>
            </a:r>
            <a:r>
              <a:rPr lang="en-US" sz="1600" dirty="0">
                <a:solidFill>
                  <a:srgbClr val="003768"/>
                </a:solidFill>
              </a:rPr>
              <a:t>. </a:t>
            </a:r>
            <a:endParaRPr lang="en-US" sz="1600" dirty="0" smtClean="0">
              <a:solidFill>
                <a:srgbClr val="003768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err="1" smtClean="0">
                <a:solidFill>
                  <a:srgbClr val="003768"/>
                </a:solidFill>
              </a:rPr>
              <a:t>Donec</a:t>
            </a:r>
            <a:r>
              <a:rPr lang="en-US" sz="1600" dirty="0" smtClean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egestas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faucibus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euismod</a:t>
            </a:r>
            <a:r>
              <a:rPr lang="en-US" sz="1600" dirty="0">
                <a:solidFill>
                  <a:srgbClr val="003768"/>
                </a:solidFill>
              </a:rPr>
              <a:t>. </a:t>
            </a:r>
            <a:r>
              <a:rPr lang="en-US" sz="1600" dirty="0" smtClean="0">
                <a:solidFill>
                  <a:srgbClr val="003768"/>
                </a:solidFill>
              </a:rPr>
              <a:t>Maecenas.</a:t>
            </a:r>
            <a:endParaRPr lang="en-US" sz="1600" dirty="0" smtClean="0">
              <a:solidFill>
                <a:srgbClr val="002060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886200" y="798513"/>
            <a:ext cx="480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bg1"/>
                </a:solidFill>
                <a:latin typeface="Arial Black" charset="0"/>
                <a:cs typeface="Arial Black" charset="0"/>
              </a:rPr>
              <a:t>Text here</a:t>
            </a:r>
            <a:endParaRPr lang="en-US" dirty="0">
              <a:solidFill>
                <a:schemeClr val="bg1"/>
              </a:solidFill>
              <a:latin typeface="Arial Black" charset="0"/>
              <a:cs typeface="Arial Black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77005463_144dp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" t="12321" r="-119" b="32011"/>
          <a:stretch>
            <a:fillRect/>
          </a:stretch>
        </p:blipFill>
        <p:spPr bwMode="auto">
          <a:xfrm>
            <a:off x="396875" y="1798638"/>
            <a:ext cx="8366125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886200" y="798513"/>
            <a:ext cx="480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bg1"/>
                </a:solidFill>
                <a:latin typeface="Arial Black" charset="0"/>
                <a:cs typeface="Arial Black" charset="0"/>
              </a:rPr>
              <a:t>Text here</a:t>
            </a:r>
            <a:endParaRPr lang="en-US" dirty="0">
              <a:solidFill>
                <a:schemeClr val="bg1"/>
              </a:solidFill>
              <a:latin typeface="Arial Black" charset="0"/>
              <a:cs typeface="Arial Black" charset="0"/>
            </a:endParaRPr>
          </a:p>
        </p:txBody>
      </p:sp>
      <p:pic>
        <p:nvPicPr>
          <p:cNvPr id="4" name="Picture 3" descr="white_ar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395" y="4343400"/>
            <a:ext cx="2946605" cy="25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93336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4038600" y="1981200"/>
            <a:ext cx="44958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Lorem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ipsum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dolor sit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amet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consectetur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adipiscing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elit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Proin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commodo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varius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varius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Suspendisse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leo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sit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amet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eros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mattis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mattis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id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vel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purus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Nulla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fringilla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ante sit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amet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felis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varius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dictum.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Aenean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commodo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pulvinar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massa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sed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volutpat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odio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ultrices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ut.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Vestibulum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enim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dolor, tempus id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facilisis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non,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mattis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quis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sapien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Nam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tincidunt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odio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sit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amet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ipsum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iaculis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volutpat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Donec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egestas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faucibus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euismod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</a:t>
            </a:r>
          </a:p>
          <a:p>
            <a:endParaRPr lang="en-US" sz="1400" dirty="0">
              <a:solidFill>
                <a:srgbClr val="003768"/>
              </a:solidFill>
              <a:latin typeface="Arial" charset="0"/>
              <a:cs typeface="Arial" charset="0"/>
            </a:endParaRPr>
          </a:p>
          <a:p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Maecenas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pellentesque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leo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Proin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varius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elit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sed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odio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congue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dapibus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Curabitur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euismod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viverra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vehicula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Nulla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dolor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est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dapibus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quis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volutpat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nec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imperdiet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fermentum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justo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Integer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tristique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pretium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urna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luctus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viverra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metus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euismod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</a:p>
          <a:p>
            <a:endParaRPr lang="en-US" sz="1400" dirty="0">
              <a:solidFill>
                <a:srgbClr val="003768"/>
              </a:solidFill>
              <a:latin typeface="Arial" charset="0"/>
              <a:cs typeface="Arial" charset="0"/>
            </a:endParaRPr>
          </a:p>
          <a:p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Mauris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suscipit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mauris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sit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amet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libero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ornare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luctus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sollicitudin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nisi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molestie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Maecenas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nibh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metus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ornare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a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elementum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id,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aliquet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ut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eros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Duis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dui dui,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commodo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eget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pulvinar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euismod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hendrerit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condimentum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ipsum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Vivamus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in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ullamcorper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velit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3886200" y="798513"/>
            <a:ext cx="480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Text here</a:t>
            </a:r>
          </a:p>
        </p:txBody>
      </p:sp>
      <p:pic>
        <p:nvPicPr>
          <p:cNvPr id="6148" name="Picture 2" descr="87525742_144dp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1" r="17226" b="2853"/>
          <a:stretch>
            <a:fillRect/>
          </a:stretch>
        </p:blipFill>
        <p:spPr bwMode="auto">
          <a:xfrm>
            <a:off x="398463" y="1800225"/>
            <a:ext cx="3316287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608150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609600" y="1981200"/>
            <a:ext cx="7924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r>
              <a:rPr lang="en-US" sz="1800" dirty="0" err="1">
                <a:solidFill>
                  <a:srgbClr val="003768"/>
                </a:solidFill>
                <a:latin typeface="Arial Black" charset="0"/>
                <a:cs typeface="Arial Black" charset="0"/>
              </a:rPr>
              <a:t>Lorem</a:t>
            </a:r>
            <a:r>
              <a:rPr lang="en-US" sz="1800" dirty="0">
                <a:solidFill>
                  <a:srgbClr val="003768"/>
                </a:solidFill>
                <a:latin typeface="Arial Black" charset="0"/>
                <a:cs typeface="Arial Black" charset="0"/>
              </a:rPr>
              <a:t> </a:t>
            </a:r>
            <a:r>
              <a:rPr lang="en-US" sz="1800" dirty="0" err="1">
                <a:solidFill>
                  <a:srgbClr val="003768"/>
                </a:solidFill>
                <a:latin typeface="Arial Black" charset="0"/>
                <a:cs typeface="Arial Black" charset="0"/>
              </a:rPr>
              <a:t>ipsum</a:t>
            </a:r>
            <a:r>
              <a:rPr lang="en-US" sz="1800" dirty="0">
                <a:solidFill>
                  <a:srgbClr val="003768"/>
                </a:solidFill>
                <a:latin typeface="Arial Black" charset="0"/>
                <a:cs typeface="Arial Black" charset="0"/>
              </a:rPr>
              <a:t> dolor sit </a:t>
            </a:r>
            <a:r>
              <a:rPr lang="en-US" sz="1800" dirty="0" err="1">
                <a:solidFill>
                  <a:srgbClr val="003768"/>
                </a:solidFill>
                <a:latin typeface="Arial Black" charset="0"/>
                <a:cs typeface="Arial Black" charset="0"/>
              </a:rPr>
              <a:t>amet</a:t>
            </a:r>
            <a:r>
              <a:rPr lang="en-US" sz="1800" dirty="0">
                <a:solidFill>
                  <a:srgbClr val="003768"/>
                </a:solidFill>
                <a:latin typeface="Arial Black" charset="0"/>
                <a:cs typeface="Arial Black" charset="0"/>
              </a:rPr>
              <a:t>, </a:t>
            </a:r>
            <a:r>
              <a:rPr lang="en-US" sz="1800" dirty="0" err="1">
                <a:solidFill>
                  <a:srgbClr val="003768"/>
                </a:solidFill>
                <a:latin typeface="Arial Black" charset="0"/>
                <a:cs typeface="Arial Black" charset="0"/>
              </a:rPr>
              <a:t>consectetuer</a:t>
            </a:r>
            <a:r>
              <a:rPr lang="en-US" sz="1800" dirty="0">
                <a:solidFill>
                  <a:srgbClr val="003768"/>
                </a:solidFill>
                <a:latin typeface="Arial Black" charset="0"/>
                <a:cs typeface="Arial Black" charset="0"/>
              </a:rPr>
              <a:t> dolor </a:t>
            </a:r>
            <a:r>
              <a:rPr lang="en-US" sz="1800" dirty="0" err="1">
                <a:solidFill>
                  <a:srgbClr val="003768"/>
                </a:solidFill>
                <a:latin typeface="Arial Black" charset="0"/>
                <a:cs typeface="Arial Black" charset="0"/>
              </a:rPr>
              <a:t>adipiscing</a:t>
            </a:r>
            <a:r>
              <a:rPr lang="en-US" sz="1800" dirty="0">
                <a:solidFill>
                  <a:srgbClr val="003768"/>
                </a:solidFill>
                <a:latin typeface="Arial Black" charset="0"/>
                <a:cs typeface="Arial Black" charset="0"/>
              </a:rPr>
              <a:t> </a:t>
            </a:r>
            <a:r>
              <a:rPr lang="en-US" sz="1800" dirty="0" err="1">
                <a:solidFill>
                  <a:srgbClr val="003768"/>
                </a:solidFill>
                <a:latin typeface="Arial Black" charset="0"/>
                <a:cs typeface="Arial Black" charset="0"/>
              </a:rPr>
              <a:t>elit</a:t>
            </a:r>
            <a:r>
              <a:rPr lang="en-US" sz="1800" dirty="0">
                <a:solidFill>
                  <a:srgbClr val="003768"/>
                </a:solidFill>
                <a:latin typeface="Arial Black" charset="0"/>
                <a:cs typeface="Arial Black" charset="0"/>
              </a:rPr>
              <a:t> </a:t>
            </a:r>
            <a:r>
              <a:rPr lang="en-US" sz="1800" dirty="0" err="1">
                <a:solidFill>
                  <a:srgbClr val="003768"/>
                </a:solidFill>
                <a:latin typeface="Arial Black" charset="0"/>
                <a:cs typeface="Arial Black" charset="0"/>
              </a:rPr>
              <a:t>sed</a:t>
            </a:r>
            <a:r>
              <a:rPr lang="en-US" sz="1800" dirty="0">
                <a:solidFill>
                  <a:srgbClr val="003768"/>
                </a:solidFill>
                <a:latin typeface="Arial Black" charset="0"/>
                <a:cs typeface="Arial Black" charset="0"/>
              </a:rPr>
              <a:t> </a:t>
            </a:r>
            <a:r>
              <a:rPr lang="en-US" sz="1800" dirty="0" err="1">
                <a:solidFill>
                  <a:srgbClr val="003768"/>
                </a:solidFill>
                <a:latin typeface="Arial Black" charset="0"/>
                <a:cs typeface="Arial Black" charset="0"/>
              </a:rPr>
              <a:t>diam</a:t>
            </a:r>
            <a:r>
              <a:rPr lang="en-US" sz="1800" dirty="0">
                <a:solidFill>
                  <a:srgbClr val="003768"/>
                </a:solidFill>
                <a:latin typeface="Arial Black" charset="0"/>
                <a:cs typeface="Arial Black" charset="0"/>
              </a:rPr>
              <a:t> </a:t>
            </a:r>
            <a:r>
              <a:rPr lang="en-US" sz="1800" dirty="0" err="1">
                <a:solidFill>
                  <a:srgbClr val="003768"/>
                </a:solidFill>
                <a:latin typeface="Arial Black" charset="0"/>
                <a:cs typeface="Arial Black" charset="0"/>
              </a:rPr>
              <a:t>nonummy</a:t>
            </a:r>
            <a:r>
              <a:rPr lang="en-US" sz="1800" dirty="0">
                <a:solidFill>
                  <a:srgbClr val="003768"/>
                </a:solidFill>
                <a:latin typeface="Arial Black" charset="0"/>
                <a:cs typeface="Arial Black" charset="0"/>
              </a:rPr>
              <a:t> nib </a:t>
            </a:r>
            <a:r>
              <a:rPr lang="en-US" sz="1800" dirty="0" err="1">
                <a:solidFill>
                  <a:srgbClr val="003768"/>
                </a:solidFill>
                <a:latin typeface="Arial Black" charset="0"/>
                <a:cs typeface="Arial Black" charset="0"/>
              </a:rPr>
              <a:t>euismod</a:t>
            </a:r>
            <a:r>
              <a:rPr lang="en-US" sz="1800" dirty="0">
                <a:solidFill>
                  <a:srgbClr val="003768"/>
                </a:solidFill>
                <a:latin typeface="Arial Black" charset="0"/>
                <a:cs typeface="Arial Black" charset="0"/>
              </a:rPr>
              <a:t> </a:t>
            </a:r>
            <a:r>
              <a:rPr lang="en-US" sz="1800" dirty="0" err="1">
                <a:solidFill>
                  <a:srgbClr val="003768"/>
                </a:solidFill>
                <a:latin typeface="Arial Black" charset="0"/>
                <a:cs typeface="Arial Black" charset="0"/>
              </a:rPr>
              <a:t>tincidunt</a:t>
            </a:r>
            <a:r>
              <a:rPr lang="en-US" sz="1800" dirty="0">
                <a:solidFill>
                  <a:srgbClr val="003768"/>
                </a:solidFill>
                <a:latin typeface="Arial Black" charset="0"/>
                <a:cs typeface="Arial Black" charset="0"/>
              </a:rPr>
              <a:t> </a:t>
            </a:r>
            <a:r>
              <a:rPr lang="en-US" sz="1800" dirty="0" err="1">
                <a:solidFill>
                  <a:srgbClr val="003768"/>
                </a:solidFill>
                <a:latin typeface="Arial Black" charset="0"/>
                <a:cs typeface="Arial Black" charset="0"/>
              </a:rPr>
              <a:t>ut</a:t>
            </a:r>
            <a:endParaRPr lang="en-US" sz="1800" dirty="0">
              <a:solidFill>
                <a:srgbClr val="003768"/>
              </a:solidFill>
              <a:latin typeface="Arial Black" charset="0"/>
              <a:cs typeface="Arial Black" charset="0"/>
            </a:endParaRPr>
          </a:p>
        </p:txBody>
      </p:sp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609600" y="2743200"/>
            <a:ext cx="38100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Lorem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ipsum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dolor sit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amet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consectetur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adipiscing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elit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Proin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commodo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varius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varius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Suspendisse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leo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sit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amet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eros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mattis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mattis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id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vel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purus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</a:p>
          <a:p>
            <a:endParaRPr lang="en-US" sz="1400" dirty="0">
              <a:solidFill>
                <a:srgbClr val="003768"/>
              </a:solidFill>
              <a:latin typeface="Arial" charset="0"/>
              <a:cs typeface="Arial" charset="0"/>
            </a:endParaRPr>
          </a:p>
          <a:p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Nulla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fringilla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ante sit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amet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felis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varius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dictum.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Aenean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commodo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pulvinar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massa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sed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volutpat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odio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ultrices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ut.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Vestibulum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enim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dolor, tempus id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facilisis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non,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mattis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quis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sapien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Nam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tincidunt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odio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sit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amet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ipsum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iaculis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volutpat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</a:p>
          <a:p>
            <a:endParaRPr lang="en-US" sz="1400" dirty="0">
              <a:solidFill>
                <a:srgbClr val="003768"/>
              </a:solidFill>
              <a:latin typeface="Arial" charset="0"/>
              <a:cs typeface="Arial" charset="0"/>
            </a:endParaRPr>
          </a:p>
          <a:p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Donec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egestas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faucibus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euismod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Maecenas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pellentesque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leo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Proin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varius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elit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sed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odio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congue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dapibus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Donec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egestas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faucibus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euismod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Maecenas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pellentesque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</a:p>
        </p:txBody>
      </p:sp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4684713" y="2743200"/>
            <a:ext cx="38100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Lorem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ipsum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dolor sit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amet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consectetur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adipiscing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elit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Proin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commodo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varius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varius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Suspendisse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leo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sit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amet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eros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mattis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mattis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id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vel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purus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</a:p>
          <a:p>
            <a:endParaRPr lang="en-US" sz="1400" dirty="0">
              <a:solidFill>
                <a:srgbClr val="003768"/>
              </a:solidFill>
              <a:latin typeface="Arial" charset="0"/>
              <a:cs typeface="Arial" charset="0"/>
            </a:endParaRPr>
          </a:p>
          <a:p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Nulla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fringilla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ante sit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amet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felis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varius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dictum.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Aenean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commodo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pulvinar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massa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sed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volutpat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odio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ultrices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ut.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Vestibulum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enim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dolor, tempus id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facilisis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non,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mattis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quis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sapien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Nam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tincidunt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odio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sit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amet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ipsum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iaculis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volutpat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</a:p>
          <a:p>
            <a:endParaRPr lang="en-US" sz="1400" dirty="0">
              <a:solidFill>
                <a:srgbClr val="003768"/>
              </a:solidFill>
              <a:latin typeface="Arial" charset="0"/>
              <a:cs typeface="Arial" charset="0"/>
            </a:endParaRPr>
          </a:p>
          <a:p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Donec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egestas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faucibus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euismod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Maecenas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pellentesque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leo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Proin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varius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elit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sed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odio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congue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dapibus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Donec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egestas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faucibus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euismod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Maecenas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pellentesque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3886200" y="798513"/>
            <a:ext cx="480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54518706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_Bkgn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41"/>
          <a:stretch/>
        </p:blipFill>
        <p:spPr>
          <a:xfrm>
            <a:off x="0" y="1765300"/>
            <a:ext cx="9144000" cy="5092700"/>
          </a:xfrm>
          <a:prstGeom prst="rect">
            <a:avLst/>
          </a:prstGeom>
        </p:spPr>
      </p:pic>
      <p:pic>
        <p:nvPicPr>
          <p:cNvPr id="9" name="Picture 8" descr="white_ar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395" y="4343400"/>
            <a:ext cx="2946605" cy="2521125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886200" y="798513"/>
            <a:ext cx="480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bg1"/>
                </a:solidFill>
                <a:latin typeface="Arial Black" charset="0"/>
                <a:cs typeface="Arial Black" charset="0"/>
              </a:rPr>
              <a:t>Text here</a:t>
            </a:r>
            <a:endParaRPr lang="en-US" dirty="0">
              <a:solidFill>
                <a:schemeClr val="bg1"/>
              </a:solidFill>
              <a:latin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66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ue_ar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876800"/>
            <a:ext cx="1877885" cy="1606725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886200" y="798513"/>
            <a:ext cx="480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bg1"/>
                </a:solidFill>
                <a:latin typeface="Arial Black" charset="0"/>
                <a:cs typeface="Arial Black" charset="0"/>
              </a:rPr>
              <a:t>Text here</a:t>
            </a:r>
            <a:endParaRPr lang="en-US" dirty="0">
              <a:solidFill>
                <a:schemeClr val="bg1"/>
              </a:solidFill>
              <a:latin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8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SC_OpenDors_Bkgnd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45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SCS-white">
  <a:themeElements>
    <a:clrScheme name="Custom 3">
      <a:dk1>
        <a:sysClr val="windowText" lastClr="000000"/>
      </a:dk1>
      <a:lt1>
        <a:sysClr val="window" lastClr="FFFFFF"/>
      </a:lt1>
      <a:dk2>
        <a:srgbClr val="387025"/>
      </a:dk2>
      <a:lt2>
        <a:srgbClr val="FFFCC6"/>
      </a:lt2>
      <a:accent1>
        <a:srgbClr val="387025"/>
      </a:accent1>
      <a:accent2>
        <a:srgbClr val="0099FF"/>
      </a:accent2>
      <a:accent3>
        <a:srgbClr val="002060"/>
      </a:accent3>
      <a:accent4>
        <a:srgbClr val="FFC000"/>
      </a:accent4>
      <a:accent5>
        <a:srgbClr val="C00000"/>
      </a:accent5>
      <a:accent6>
        <a:srgbClr val="000000"/>
      </a:accent6>
      <a:hlink>
        <a:srgbClr val="D60CC8"/>
      </a:hlink>
      <a:folHlink>
        <a:srgbClr val="85DFD0"/>
      </a:folHlink>
    </a:clrScheme>
    <a:fontScheme name="Custom 1">
      <a:majorFont>
        <a:latin typeface="Arial"/>
        <a:ea typeface="Geneva"/>
        <a:cs typeface=""/>
      </a:majorFont>
      <a:minorFont>
        <a:latin typeface="Arial"/>
        <a:ea typeface="Genev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48" charset="0"/>
            <a:ea typeface="Geneva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48" charset="0"/>
            <a:ea typeface="Geneva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LSCS-white</Template>
  <TotalTime>10758</TotalTime>
  <Words>480</Words>
  <Application>Microsoft Macintosh PowerPoint</Application>
  <PresentationFormat>On-screen Show (4:3)</PresentationFormat>
  <Paragraphs>42</Paragraphs>
  <Slides>10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LSCS-white</vt:lpstr>
      <vt:lpstr>Slide Title </vt:lpstr>
      <vt:lpstr>Slide 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NHMCCD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cygilliam</dc:creator>
  <cp:lastModifiedBy>Kelly</cp:lastModifiedBy>
  <cp:revision>685</cp:revision>
  <dcterms:created xsi:type="dcterms:W3CDTF">2011-06-12T17:37:06Z</dcterms:created>
  <dcterms:modified xsi:type="dcterms:W3CDTF">2012-02-08T15:04:58Z</dcterms:modified>
</cp:coreProperties>
</file>