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4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59" r:id="rId10"/>
    <p:sldId id="4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00" autoAdjust="0"/>
  </p:normalViewPr>
  <p:slideViewPr>
    <p:cSldViewPr>
      <p:cViewPr varScale="1">
        <p:scale>
          <a:sx n="200" d="100"/>
          <a:sy n="200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y-Fair_H_540.201_Bol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7" y="449111"/>
            <a:ext cx="2336028" cy="11664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SC_CyFair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10763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685</cp:revision>
  <dcterms:created xsi:type="dcterms:W3CDTF">2011-06-12T17:37:06Z</dcterms:created>
  <dcterms:modified xsi:type="dcterms:W3CDTF">2012-02-08T15:04:36Z</dcterms:modified>
</cp:coreProperties>
</file>