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Query Letters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Way to Get Noticed and Your Book Published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Additions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Synopsis</a:t>
            </a:r>
          </a:p>
          <a:p>
            <a:pPr lvl="1"/>
            <a:r>
              <a:rPr lang="en-US" dirty="0" smtClean="0"/>
              <a:t>No more than three pages</a:t>
            </a:r>
          </a:p>
          <a:p>
            <a:pPr lvl="1"/>
            <a:r>
              <a:rPr lang="en-US" dirty="0" smtClean="0"/>
              <a:t>Summarizes your ENTIRE book</a:t>
            </a:r>
          </a:p>
          <a:p>
            <a:pPr lvl="1"/>
            <a:r>
              <a:rPr lang="en-US" dirty="0" smtClean="0"/>
              <a:t>Describe events that happen to the main character, don’t include subplots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Vitae</a:t>
            </a:r>
          </a:p>
          <a:p>
            <a:pPr lvl="1"/>
            <a:r>
              <a:rPr lang="en-US" dirty="0" smtClean="0"/>
              <a:t>Relevant education (not high school)</a:t>
            </a:r>
          </a:p>
          <a:p>
            <a:pPr lvl="1"/>
            <a:r>
              <a:rPr lang="en-US" dirty="0" smtClean="0"/>
              <a:t>Awards</a:t>
            </a:r>
          </a:p>
          <a:p>
            <a:pPr lvl="1"/>
            <a:r>
              <a:rPr lang="en-US" dirty="0" smtClean="0"/>
              <a:t>Writing Experience</a:t>
            </a:r>
          </a:p>
          <a:p>
            <a:pPr lvl="1"/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Organization memberships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Agents take queries very </a:t>
            </a:r>
            <a:r>
              <a:rPr lang="en-US" dirty="0" smtClean="0"/>
              <a:t>seriously and really do read them</a:t>
            </a:r>
          </a:p>
          <a:p>
            <a:r>
              <a:rPr lang="en-US" dirty="0"/>
              <a:t>A</a:t>
            </a:r>
            <a:r>
              <a:rPr lang="en-US" dirty="0" smtClean="0"/>
              <a:t>gents </a:t>
            </a:r>
            <a:r>
              <a:rPr lang="en-US" dirty="0"/>
              <a:t>actually respond to ones that spark their </a:t>
            </a:r>
            <a:r>
              <a:rPr lang="en-US" dirty="0" smtClean="0"/>
              <a:t>interest</a:t>
            </a:r>
          </a:p>
        </p:txBody>
      </p:sp>
    </p:spTree>
    <p:extLst>
      <p:ext uri="{BB962C8B-B14F-4D97-AF65-F5344CB8AC3E}">
        <p14:creationId xmlns:p14="http://schemas.microsoft.com/office/powerpoint/2010/main" val="330127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single </a:t>
            </a:r>
            <a:r>
              <a:rPr lang="en-US" dirty="0"/>
              <a:t>page cover letter, introducing you and your </a:t>
            </a:r>
            <a:r>
              <a:rPr lang="en-US" dirty="0" smtClean="0"/>
              <a:t>book</a:t>
            </a:r>
          </a:p>
          <a:p>
            <a:r>
              <a:rPr lang="en-US" dirty="0" smtClean="0"/>
              <a:t>Has three paragraphs: Hook, Synopsis, Bio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6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Your Name (Maybe a picture of your book)</a:t>
            </a:r>
          </a:p>
          <a:p>
            <a:r>
              <a:rPr lang="en-US" dirty="0" smtClean="0"/>
              <a:t>Your Address / Your Number / Your Email</a:t>
            </a:r>
          </a:p>
          <a:p>
            <a:r>
              <a:rPr lang="en-US" dirty="0" smtClean="0"/>
              <a:t>The Date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Attention:</a:t>
            </a:r>
          </a:p>
          <a:p>
            <a:pPr lvl="1"/>
            <a:r>
              <a:rPr lang="en-US" dirty="0" smtClean="0"/>
              <a:t>Name of Agent</a:t>
            </a:r>
          </a:p>
          <a:p>
            <a:pPr lvl="1"/>
            <a:r>
              <a:rPr lang="en-US" dirty="0" smtClean="0"/>
              <a:t>Position in Company</a:t>
            </a:r>
          </a:p>
          <a:p>
            <a:pPr lvl="1"/>
            <a:r>
              <a:rPr lang="en-US" dirty="0" smtClean="0"/>
              <a:t>Company Name</a:t>
            </a:r>
          </a:p>
          <a:p>
            <a:pPr lvl="1"/>
            <a:r>
              <a:rPr lang="en-US" dirty="0" smtClean="0"/>
              <a:t>Address</a:t>
            </a:r>
          </a:p>
          <a:p>
            <a:r>
              <a:rPr lang="en-US" dirty="0" smtClean="0"/>
              <a:t>Dear ________: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61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sentence introduction to your book</a:t>
            </a:r>
          </a:p>
          <a:p>
            <a:r>
              <a:rPr lang="en-US" dirty="0" smtClean="0"/>
              <a:t>Should include:</a:t>
            </a:r>
          </a:p>
          <a:p>
            <a:pPr lvl="1"/>
            <a:r>
              <a:rPr lang="en-US" dirty="0" smtClean="0"/>
              <a:t> Title</a:t>
            </a:r>
          </a:p>
          <a:p>
            <a:pPr lvl="1"/>
            <a:r>
              <a:rPr lang="en-US" dirty="0" smtClean="0"/>
              <a:t>Word-count</a:t>
            </a:r>
          </a:p>
          <a:p>
            <a:pPr lvl="1"/>
            <a:r>
              <a:rPr lang="en-US" dirty="0" smtClean="0"/>
              <a:t>Genre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i="1" dirty="0" smtClean="0"/>
              <a:t>House of Sand and Fog: </a:t>
            </a:r>
            <a:r>
              <a:rPr lang="en-US" dirty="0" smtClean="0"/>
              <a:t>When </a:t>
            </a:r>
            <a:r>
              <a:rPr lang="en-US" dirty="0" err="1"/>
              <a:t>Massoud</a:t>
            </a:r>
            <a:r>
              <a:rPr lang="en-US" dirty="0"/>
              <a:t> Amir </a:t>
            </a:r>
            <a:r>
              <a:rPr lang="en-US" dirty="0" err="1"/>
              <a:t>Behrani</a:t>
            </a:r>
            <a:r>
              <a:rPr lang="en-US" dirty="0"/>
              <a:t>, a former colonel in the Iranian military, sinks his remaining funds into a house he buys at auction, he unwittingly puts himself and his family on a trajectory to disaster; the house once belonged to Kathy </a:t>
            </a:r>
            <a:r>
              <a:rPr lang="en-US" dirty="0" err="1"/>
              <a:t>Nicolo</a:t>
            </a:r>
            <a:r>
              <a:rPr lang="en-US" dirty="0"/>
              <a:t>, a self-destructive alcoholic, who engages in legal, then personal confrontation to get it back. </a:t>
            </a:r>
            <a:endParaRPr lang="en-US" dirty="0" smtClean="0"/>
          </a:p>
          <a:p>
            <a:pPr lvl="1"/>
            <a:r>
              <a:rPr lang="en-US" i="1" dirty="0" smtClean="0"/>
              <a:t>The Da Vinci Code: </a:t>
            </a:r>
            <a:r>
              <a:rPr lang="en-US" dirty="0" smtClean="0"/>
              <a:t>A </a:t>
            </a:r>
            <a:r>
              <a:rPr lang="en-US" dirty="0"/>
              <a:t>murder in the silent after-hour halls of the Louvre museum reveals a sinister plot to uncover a secret that has been protected by a clandestine society since the days of Christ.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Mini-Synopsis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paragraph summary of your book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can refer to:</a:t>
            </a:r>
          </a:p>
          <a:p>
            <a:pPr lvl="1"/>
            <a:r>
              <a:rPr lang="en-US" dirty="0" smtClean="0"/>
              <a:t>Book flaps in your favorite books</a:t>
            </a:r>
          </a:p>
          <a:p>
            <a:pPr lvl="1"/>
            <a:r>
              <a:rPr lang="en-US" dirty="0" smtClean="0"/>
              <a:t>Blurbs on the back of books</a:t>
            </a:r>
          </a:p>
          <a:p>
            <a:pPr lvl="1"/>
            <a:r>
              <a:rPr lang="en-US" dirty="0" smtClean="0"/>
              <a:t>Your own blurb</a:t>
            </a:r>
          </a:p>
        </p:txBody>
      </p:sp>
    </p:spTree>
    <p:extLst>
      <p:ext uri="{BB962C8B-B14F-4D97-AF65-F5344CB8AC3E}">
        <p14:creationId xmlns:p14="http://schemas.microsoft.com/office/powerpoint/2010/main" val="110660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about you!</a:t>
            </a:r>
          </a:p>
          <a:p>
            <a:r>
              <a:rPr lang="en-US" u="sng" dirty="0" smtClean="0"/>
              <a:t>Only</a:t>
            </a:r>
            <a:r>
              <a:rPr lang="en-US" dirty="0" smtClean="0"/>
              <a:t> information about writing career.</a:t>
            </a:r>
          </a:p>
          <a:p>
            <a:r>
              <a:rPr lang="en-US" dirty="0" smtClean="0"/>
              <a:t>Agents don’t care where you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</a:p>
          <a:p>
            <a:r>
              <a:rPr lang="en-US" dirty="0" smtClean="0"/>
              <a:t>Publications</a:t>
            </a:r>
          </a:p>
          <a:p>
            <a:r>
              <a:rPr lang="en-US" dirty="0" smtClean="0"/>
              <a:t>Degrees</a:t>
            </a:r>
          </a:p>
          <a:p>
            <a:r>
              <a:rPr lang="en-US" dirty="0" smtClean="0"/>
              <a:t>Current writings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8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hank </a:t>
            </a:r>
            <a:r>
              <a:rPr lang="en-US" dirty="0"/>
              <a:t>the agent for </a:t>
            </a:r>
            <a:r>
              <a:rPr lang="en-US" dirty="0" smtClean="0"/>
              <a:t>their </a:t>
            </a:r>
            <a:r>
              <a:rPr lang="en-US" dirty="0"/>
              <a:t>time and consideration. </a:t>
            </a:r>
            <a:endParaRPr lang="en-US" dirty="0" smtClean="0"/>
          </a:p>
          <a:p>
            <a:r>
              <a:rPr lang="en-US" dirty="0" smtClean="0"/>
              <a:t>Nonfiction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tell them that you’ve included an outline, table of contents, and sample chapters for their review. </a:t>
            </a:r>
            <a:endParaRPr lang="en-US" dirty="0"/>
          </a:p>
          <a:p>
            <a:r>
              <a:rPr lang="en-US" dirty="0" smtClean="0"/>
              <a:t>Fiction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alert the agent that the full manuscript is available upon request. </a:t>
            </a:r>
            <a:endParaRPr lang="en-US" dirty="0" smtClean="0"/>
          </a:p>
          <a:p>
            <a:r>
              <a:rPr lang="en-US" b="1" dirty="0"/>
              <a:t>D</a:t>
            </a:r>
            <a:r>
              <a:rPr lang="en-US" b="1" dirty="0" smtClean="0"/>
              <a:t>on’t </a:t>
            </a:r>
            <a:r>
              <a:rPr lang="en-US" b="1" dirty="0"/>
              <a:t>query agents until you’ve finished your full fiction manuscript. </a:t>
            </a:r>
            <a:endParaRPr lang="en-US" b="1" dirty="0" smtClean="0"/>
          </a:p>
          <a:p>
            <a:pPr lvl="1"/>
            <a:r>
              <a:rPr lang="en-US" dirty="0" smtClean="0"/>
              <a:t>Agents </a:t>
            </a:r>
            <a:r>
              <a:rPr lang="en-US" dirty="0"/>
              <a:t>will want to read the whole novel before they offer representation to you and your book.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sure to include a SASE with your letter</a:t>
            </a:r>
          </a:p>
        </p:txBody>
      </p:sp>
    </p:spTree>
    <p:extLst>
      <p:ext uri="{BB962C8B-B14F-4D97-AF65-F5344CB8AC3E}">
        <p14:creationId xmlns:p14="http://schemas.microsoft.com/office/powerpoint/2010/main" val="338534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and Don’ts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Address specifically to an agent</a:t>
            </a:r>
          </a:p>
          <a:p>
            <a:r>
              <a:rPr lang="en-US" dirty="0" smtClean="0"/>
              <a:t>State the title of your book </a:t>
            </a:r>
          </a:p>
          <a:p>
            <a:r>
              <a:rPr lang="en-US" dirty="0" smtClean="0"/>
              <a:t>Mention word-count and genre</a:t>
            </a:r>
          </a:p>
          <a:p>
            <a:r>
              <a:rPr lang="en-US" dirty="0" smtClean="0"/>
              <a:t>Mention why you came to that particular agent: do RESEARCH</a:t>
            </a:r>
          </a:p>
          <a:p>
            <a:r>
              <a:rPr lang="en-US" dirty="0" smtClean="0"/>
              <a:t>The style should match the book’s tone</a:t>
            </a:r>
          </a:p>
          <a:p>
            <a:r>
              <a:rPr lang="en-US" dirty="0" smtClean="0"/>
              <a:t>Keep the letter to ONE PAGE</a:t>
            </a:r>
          </a:p>
          <a:p>
            <a:r>
              <a:rPr lang="en-US" dirty="0" smtClean="0"/>
              <a:t>Format snail-mail to business alignment and heading</a:t>
            </a:r>
          </a:p>
          <a:p>
            <a:r>
              <a:rPr lang="en-US" dirty="0" smtClean="0"/>
              <a:t>Have someone proofread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DON’T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/>
              <a:t>by saying, "I am querying you because I found your name in 'such and such' writing guide or internet agent </a:t>
            </a:r>
            <a:r>
              <a:rPr lang="en-US" dirty="0" smtClean="0"/>
              <a:t>database“</a:t>
            </a:r>
          </a:p>
          <a:p>
            <a:r>
              <a:rPr lang="en-US" dirty="0" smtClean="0"/>
              <a:t>Compare your book to other books</a:t>
            </a:r>
          </a:p>
          <a:p>
            <a:r>
              <a:rPr lang="en-US" dirty="0" smtClean="0"/>
              <a:t>Send gifts or bribes</a:t>
            </a:r>
          </a:p>
          <a:p>
            <a:r>
              <a:rPr lang="en-US" dirty="0" smtClean="0"/>
              <a:t>Use colored paper</a:t>
            </a:r>
          </a:p>
          <a:p>
            <a:r>
              <a:rPr lang="en-US" dirty="0" smtClean="0"/>
              <a:t>Shrink your font</a:t>
            </a:r>
          </a:p>
          <a:p>
            <a:r>
              <a:rPr lang="en-US" dirty="0" smtClean="0"/>
              <a:t>FedEx your query</a:t>
            </a:r>
          </a:p>
          <a:p>
            <a:r>
              <a:rPr lang="en-US" dirty="0" smtClean="0"/>
              <a:t>Apologize for being a newbie writer</a:t>
            </a:r>
          </a:p>
          <a:p>
            <a:r>
              <a:rPr lang="en-US" dirty="0" smtClean="0"/>
              <a:t>Include sample chapters</a:t>
            </a:r>
          </a:p>
          <a:p>
            <a:r>
              <a:rPr lang="en-US" dirty="0" smtClean="0"/>
              <a:t>Forget to include your contact info and SASE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1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449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Query Letters</vt:lpstr>
      <vt:lpstr>Why Bother?</vt:lpstr>
      <vt:lpstr>What is it?</vt:lpstr>
      <vt:lpstr>The Heading</vt:lpstr>
      <vt:lpstr>The Hook</vt:lpstr>
      <vt:lpstr>The Mini-Synopsis</vt:lpstr>
      <vt:lpstr>The Bio</vt:lpstr>
      <vt:lpstr>Closing</vt:lpstr>
      <vt:lpstr>Do’s and Don’ts</vt:lpstr>
      <vt:lpstr>Useful Additions</vt:lpstr>
    </vt:vector>
  </TitlesOfParts>
  <Company>Lone Star College Montgomery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Letters</dc:title>
  <dc:creator>TheWritePlace - MC</dc:creator>
  <cp:lastModifiedBy>TheWritePlace - MC</cp:lastModifiedBy>
  <cp:revision>15</cp:revision>
  <dcterms:created xsi:type="dcterms:W3CDTF">2014-09-17T14:23:19Z</dcterms:created>
  <dcterms:modified xsi:type="dcterms:W3CDTF">2014-09-17T16:54:43Z</dcterms:modified>
</cp:coreProperties>
</file>