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56" r:id="rId2"/>
    <p:sldId id="263" r:id="rId3"/>
    <p:sldId id="291"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sorterViewPr>
    <p:cViewPr>
      <p:scale>
        <a:sx n="100" d="100"/>
        <a:sy n="100" d="100"/>
      </p:scale>
      <p:origin x="0" y="-102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1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monds, Tammy" userId="41d2a005-6cf4-4ae9-bcbd-aa8b5f079c44" providerId="ADAL" clId="{65497144-18E8-4DFE-B80F-BE3EE2576BE8}"/>
    <pc:docChg chg="delSld">
      <pc:chgData name="Edmonds, Tammy" userId="41d2a005-6cf4-4ae9-bcbd-aa8b5f079c44" providerId="ADAL" clId="{65497144-18E8-4DFE-B80F-BE3EE2576BE8}" dt="2022-01-31T20:14:26.479" v="21" actId="47"/>
      <pc:docMkLst>
        <pc:docMk/>
      </pc:docMkLst>
      <pc:sldChg chg="del">
        <pc:chgData name="Edmonds, Tammy" userId="41d2a005-6cf4-4ae9-bcbd-aa8b5f079c44" providerId="ADAL" clId="{65497144-18E8-4DFE-B80F-BE3EE2576BE8}" dt="2022-01-31T20:14:25.476" v="20" actId="47"/>
        <pc:sldMkLst>
          <pc:docMk/>
          <pc:sldMk cId="922906001" sldId="265"/>
        </pc:sldMkLst>
      </pc:sldChg>
      <pc:sldChg chg="del">
        <pc:chgData name="Edmonds, Tammy" userId="41d2a005-6cf4-4ae9-bcbd-aa8b5f079c44" providerId="ADAL" clId="{65497144-18E8-4DFE-B80F-BE3EE2576BE8}" dt="2022-01-31T20:10:28.033" v="1" actId="47"/>
        <pc:sldMkLst>
          <pc:docMk/>
          <pc:sldMk cId="3225915518" sldId="266"/>
        </pc:sldMkLst>
      </pc:sldChg>
      <pc:sldChg chg="del">
        <pc:chgData name="Edmonds, Tammy" userId="41d2a005-6cf4-4ae9-bcbd-aa8b5f079c44" providerId="ADAL" clId="{65497144-18E8-4DFE-B80F-BE3EE2576BE8}" dt="2022-01-31T20:10:28.534" v="2" actId="47"/>
        <pc:sldMkLst>
          <pc:docMk/>
          <pc:sldMk cId="3050570607" sldId="267"/>
        </pc:sldMkLst>
      </pc:sldChg>
      <pc:sldChg chg="del">
        <pc:chgData name="Edmonds, Tammy" userId="41d2a005-6cf4-4ae9-bcbd-aa8b5f079c44" providerId="ADAL" clId="{65497144-18E8-4DFE-B80F-BE3EE2576BE8}" dt="2022-01-31T20:10:29.021" v="3" actId="47"/>
        <pc:sldMkLst>
          <pc:docMk/>
          <pc:sldMk cId="376771368" sldId="268"/>
        </pc:sldMkLst>
      </pc:sldChg>
      <pc:sldChg chg="del">
        <pc:chgData name="Edmonds, Tammy" userId="41d2a005-6cf4-4ae9-bcbd-aa8b5f079c44" providerId="ADAL" clId="{65497144-18E8-4DFE-B80F-BE3EE2576BE8}" dt="2022-01-31T20:10:29.824" v="5" actId="47"/>
        <pc:sldMkLst>
          <pc:docMk/>
          <pc:sldMk cId="3161305364" sldId="269"/>
        </pc:sldMkLst>
      </pc:sldChg>
      <pc:sldChg chg="del">
        <pc:chgData name="Edmonds, Tammy" userId="41d2a005-6cf4-4ae9-bcbd-aa8b5f079c44" providerId="ADAL" clId="{65497144-18E8-4DFE-B80F-BE3EE2576BE8}" dt="2022-01-31T20:10:30.194" v="6" actId="47"/>
        <pc:sldMkLst>
          <pc:docMk/>
          <pc:sldMk cId="3546245785" sldId="270"/>
        </pc:sldMkLst>
      </pc:sldChg>
      <pc:sldChg chg="del">
        <pc:chgData name="Edmonds, Tammy" userId="41d2a005-6cf4-4ae9-bcbd-aa8b5f079c44" providerId="ADAL" clId="{65497144-18E8-4DFE-B80F-BE3EE2576BE8}" dt="2022-01-31T20:10:31.445" v="9" actId="47"/>
        <pc:sldMkLst>
          <pc:docMk/>
          <pc:sldMk cId="3471305782" sldId="271"/>
        </pc:sldMkLst>
      </pc:sldChg>
      <pc:sldChg chg="del">
        <pc:chgData name="Edmonds, Tammy" userId="41d2a005-6cf4-4ae9-bcbd-aa8b5f079c44" providerId="ADAL" clId="{65497144-18E8-4DFE-B80F-BE3EE2576BE8}" dt="2022-01-31T20:10:31.814" v="10" actId="47"/>
        <pc:sldMkLst>
          <pc:docMk/>
          <pc:sldMk cId="3111942410" sldId="272"/>
        </pc:sldMkLst>
      </pc:sldChg>
      <pc:sldChg chg="del">
        <pc:chgData name="Edmonds, Tammy" userId="41d2a005-6cf4-4ae9-bcbd-aa8b5f079c44" providerId="ADAL" clId="{65497144-18E8-4DFE-B80F-BE3EE2576BE8}" dt="2022-01-31T20:10:32.500" v="12" actId="47"/>
        <pc:sldMkLst>
          <pc:docMk/>
          <pc:sldMk cId="3310719511" sldId="273"/>
        </pc:sldMkLst>
      </pc:sldChg>
      <pc:sldChg chg="del">
        <pc:chgData name="Edmonds, Tammy" userId="41d2a005-6cf4-4ae9-bcbd-aa8b5f079c44" providerId="ADAL" clId="{65497144-18E8-4DFE-B80F-BE3EE2576BE8}" dt="2022-01-31T20:10:33.148" v="14" actId="47"/>
        <pc:sldMkLst>
          <pc:docMk/>
          <pc:sldMk cId="895329784" sldId="274"/>
        </pc:sldMkLst>
      </pc:sldChg>
      <pc:sldChg chg="del">
        <pc:chgData name="Edmonds, Tammy" userId="41d2a005-6cf4-4ae9-bcbd-aa8b5f079c44" providerId="ADAL" clId="{65497144-18E8-4DFE-B80F-BE3EE2576BE8}" dt="2022-01-31T20:10:33.749" v="16" actId="47"/>
        <pc:sldMkLst>
          <pc:docMk/>
          <pc:sldMk cId="3879696991" sldId="275"/>
        </pc:sldMkLst>
      </pc:sldChg>
      <pc:sldChg chg="del">
        <pc:chgData name="Edmonds, Tammy" userId="41d2a005-6cf4-4ae9-bcbd-aa8b5f079c44" providerId="ADAL" clId="{65497144-18E8-4DFE-B80F-BE3EE2576BE8}" dt="2022-01-31T20:10:34.368" v="18" actId="47"/>
        <pc:sldMkLst>
          <pc:docMk/>
          <pc:sldMk cId="4008638333" sldId="276"/>
        </pc:sldMkLst>
      </pc:sldChg>
      <pc:sldChg chg="del">
        <pc:chgData name="Edmonds, Tammy" userId="41d2a005-6cf4-4ae9-bcbd-aa8b5f079c44" providerId="ADAL" clId="{65497144-18E8-4DFE-B80F-BE3EE2576BE8}" dt="2022-01-31T20:10:34.707" v="19" actId="47"/>
        <pc:sldMkLst>
          <pc:docMk/>
          <pc:sldMk cId="2057946275" sldId="277"/>
        </pc:sldMkLst>
      </pc:sldChg>
      <pc:sldChg chg="del">
        <pc:chgData name="Edmonds, Tammy" userId="41d2a005-6cf4-4ae9-bcbd-aa8b5f079c44" providerId="ADAL" clId="{65497144-18E8-4DFE-B80F-BE3EE2576BE8}" dt="2022-01-31T20:14:26.479" v="21" actId="47"/>
        <pc:sldMkLst>
          <pc:docMk/>
          <pc:sldMk cId="1865656934" sldId="282"/>
        </pc:sldMkLst>
      </pc:sldChg>
      <pc:sldChg chg="del">
        <pc:chgData name="Edmonds, Tammy" userId="41d2a005-6cf4-4ae9-bcbd-aa8b5f079c44" providerId="ADAL" clId="{65497144-18E8-4DFE-B80F-BE3EE2576BE8}" dt="2022-01-31T20:10:26.931" v="0" actId="47"/>
        <pc:sldMkLst>
          <pc:docMk/>
          <pc:sldMk cId="2599515601" sldId="285"/>
        </pc:sldMkLst>
      </pc:sldChg>
      <pc:sldChg chg="del">
        <pc:chgData name="Edmonds, Tammy" userId="41d2a005-6cf4-4ae9-bcbd-aa8b5f079c44" providerId="ADAL" clId="{65497144-18E8-4DFE-B80F-BE3EE2576BE8}" dt="2022-01-31T20:10:31.044" v="8" actId="47"/>
        <pc:sldMkLst>
          <pc:docMk/>
          <pc:sldMk cId="209261529" sldId="286"/>
        </pc:sldMkLst>
      </pc:sldChg>
      <pc:sldChg chg="del">
        <pc:chgData name="Edmonds, Tammy" userId="41d2a005-6cf4-4ae9-bcbd-aa8b5f079c44" providerId="ADAL" clId="{65497144-18E8-4DFE-B80F-BE3EE2576BE8}" dt="2022-01-31T20:10:33.464" v="15" actId="47"/>
        <pc:sldMkLst>
          <pc:docMk/>
          <pc:sldMk cId="905079922" sldId="287"/>
        </pc:sldMkLst>
      </pc:sldChg>
      <pc:sldChg chg="del">
        <pc:chgData name="Edmonds, Tammy" userId="41d2a005-6cf4-4ae9-bcbd-aa8b5f079c44" providerId="ADAL" clId="{65497144-18E8-4DFE-B80F-BE3EE2576BE8}" dt="2022-01-31T20:10:34.051" v="17" actId="47"/>
        <pc:sldMkLst>
          <pc:docMk/>
          <pc:sldMk cId="1504805264" sldId="288"/>
        </pc:sldMkLst>
      </pc:sldChg>
      <pc:sldChg chg="del">
        <pc:chgData name="Edmonds, Tammy" userId="41d2a005-6cf4-4ae9-bcbd-aa8b5f079c44" providerId="ADAL" clId="{65497144-18E8-4DFE-B80F-BE3EE2576BE8}" dt="2022-01-31T20:10:32.146" v="11" actId="47"/>
        <pc:sldMkLst>
          <pc:docMk/>
          <pc:sldMk cId="2894192567" sldId="292"/>
        </pc:sldMkLst>
      </pc:sldChg>
      <pc:sldChg chg="del">
        <pc:chgData name="Edmonds, Tammy" userId="41d2a005-6cf4-4ae9-bcbd-aa8b5f079c44" providerId="ADAL" clId="{65497144-18E8-4DFE-B80F-BE3EE2576BE8}" dt="2022-01-31T20:10:32.832" v="13" actId="47"/>
        <pc:sldMkLst>
          <pc:docMk/>
          <pc:sldMk cId="470693856" sldId="293"/>
        </pc:sldMkLst>
      </pc:sldChg>
      <pc:sldChg chg="del">
        <pc:chgData name="Edmonds, Tammy" userId="41d2a005-6cf4-4ae9-bcbd-aa8b5f079c44" providerId="ADAL" clId="{65497144-18E8-4DFE-B80F-BE3EE2576BE8}" dt="2022-01-31T20:10:29.423" v="4" actId="47"/>
        <pc:sldMkLst>
          <pc:docMk/>
          <pc:sldMk cId="118186418" sldId="294"/>
        </pc:sldMkLst>
      </pc:sldChg>
      <pc:sldChg chg="del">
        <pc:chgData name="Edmonds, Tammy" userId="41d2a005-6cf4-4ae9-bcbd-aa8b5f079c44" providerId="ADAL" clId="{65497144-18E8-4DFE-B80F-BE3EE2576BE8}" dt="2022-01-31T20:10:30.558" v="7" actId="47"/>
        <pc:sldMkLst>
          <pc:docMk/>
          <pc:sldMk cId="899319920" sldId="2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C040B8-DDE8-4CCD-A842-1FEF87A525C0}" type="datetimeFigureOut">
              <a:rPr lang="en-US" smtClean="0"/>
              <a:t>1/31/2022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402243-D8B0-4ED6-BC98-09405E26FD8C}" type="slidenum">
              <a:rPr lang="en-US" smtClean="0"/>
              <a:t>‹#›</a:t>
            </a:fld>
            <a:endParaRPr lang="en-US"/>
          </a:p>
        </p:txBody>
      </p:sp>
    </p:spTree>
    <p:extLst>
      <p:ext uri="{BB962C8B-B14F-4D97-AF65-F5344CB8AC3E}">
        <p14:creationId xmlns:p14="http://schemas.microsoft.com/office/powerpoint/2010/main" val="1454201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A7329-BD93-439B-899E-0986CD0165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BC907C-DAD9-41C7-AA48-7DB3047C4C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B5F459-42F3-43DD-A9E7-4DECDD7ADC62}"/>
              </a:ext>
            </a:extLst>
          </p:cNvPr>
          <p:cNvSpPr>
            <a:spLocks noGrp="1"/>
          </p:cNvSpPr>
          <p:nvPr>
            <p:ph type="dt" sz="half" idx="10"/>
          </p:nvPr>
        </p:nvSpPr>
        <p:spPr/>
        <p:txBody>
          <a:bodyPr/>
          <a:lstStyle/>
          <a:p>
            <a:fld id="{DA2B2D2A-4C8F-4748-ADA9-A43CF3023F45}" type="datetimeFigureOut">
              <a:rPr lang="en-US" smtClean="0"/>
              <a:t>1/31/2022</a:t>
            </a:fld>
            <a:endParaRPr lang="en-US"/>
          </a:p>
        </p:txBody>
      </p:sp>
      <p:sp>
        <p:nvSpPr>
          <p:cNvPr id="5" name="Footer Placeholder 4">
            <a:extLst>
              <a:ext uri="{FF2B5EF4-FFF2-40B4-BE49-F238E27FC236}">
                <a16:creationId xmlns:a16="http://schemas.microsoft.com/office/drawing/2014/main" id="{E348105F-D10E-42E3-B840-A418C3677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946A2-6495-4879-A3AF-BA9B30253165}"/>
              </a:ext>
            </a:extLst>
          </p:cNvPr>
          <p:cNvSpPr>
            <a:spLocks noGrp="1"/>
          </p:cNvSpPr>
          <p:nvPr>
            <p:ph type="sldNum" sz="quarter" idx="12"/>
          </p:nvPr>
        </p:nvSpPr>
        <p:spPr/>
        <p:txBody>
          <a:bodyPr/>
          <a:lstStyle/>
          <a:p>
            <a:fld id="{E9B18C88-9FD1-4FE5-BEF6-E674212BAB18}" type="slidenum">
              <a:rPr lang="en-US" smtClean="0"/>
              <a:t>‹#›</a:t>
            </a:fld>
            <a:endParaRPr lang="en-US"/>
          </a:p>
        </p:txBody>
      </p:sp>
    </p:spTree>
    <p:extLst>
      <p:ext uri="{BB962C8B-B14F-4D97-AF65-F5344CB8AC3E}">
        <p14:creationId xmlns:p14="http://schemas.microsoft.com/office/powerpoint/2010/main" val="1679552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12D2-725C-4BEF-BEF8-FDC55336E8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1FB7EB-F3C8-4DE2-B866-A0BC6229ED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A0B83-0CE5-4D26-AE48-EF345438674A}"/>
              </a:ext>
            </a:extLst>
          </p:cNvPr>
          <p:cNvSpPr>
            <a:spLocks noGrp="1"/>
          </p:cNvSpPr>
          <p:nvPr>
            <p:ph type="dt" sz="half" idx="10"/>
          </p:nvPr>
        </p:nvSpPr>
        <p:spPr/>
        <p:txBody>
          <a:bodyPr/>
          <a:lstStyle/>
          <a:p>
            <a:fld id="{DA2B2D2A-4C8F-4748-ADA9-A43CF3023F45}" type="datetimeFigureOut">
              <a:rPr lang="en-US" smtClean="0"/>
              <a:t>1/31/2022</a:t>
            </a:fld>
            <a:endParaRPr lang="en-US"/>
          </a:p>
        </p:txBody>
      </p:sp>
      <p:sp>
        <p:nvSpPr>
          <p:cNvPr id="5" name="Footer Placeholder 4">
            <a:extLst>
              <a:ext uri="{FF2B5EF4-FFF2-40B4-BE49-F238E27FC236}">
                <a16:creationId xmlns:a16="http://schemas.microsoft.com/office/drawing/2014/main" id="{DFB2F08F-3296-4F80-AC45-A7C6A0184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25F48-4907-45A5-A878-BE64F5C82A62}"/>
              </a:ext>
            </a:extLst>
          </p:cNvPr>
          <p:cNvSpPr>
            <a:spLocks noGrp="1"/>
          </p:cNvSpPr>
          <p:nvPr>
            <p:ph type="sldNum" sz="quarter" idx="12"/>
          </p:nvPr>
        </p:nvSpPr>
        <p:spPr/>
        <p:txBody>
          <a:bodyPr/>
          <a:lstStyle/>
          <a:p>
            <a:fld id="{E9B18C88-9FD1-4FE5-BEF6-E674212BAB18}" type="slidenum">
              <a:rPr lang="en-US" smtClean="0"/>
              <a:t>‹#›</a:t>
            </a:fld>
            <a:endParaRPr lang="en-US"/>
          </a:p>
        </p:txBody>
      </p:sp>
    </p:spTree>
    <p:extLst>
      <p:ext uri="{BB962C8B-B14F-4D97-AF65-F5344CB8AC3E}">
        <p14:creationId xmlns:p14="http://schemas.microsoft.com/office/powerpoint/2010/main" val="3201889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035B86-57C1-4867-B4EE-43DED8FE9B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648C9C-28EB-4D72-96E2-52801D8055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43069-6E7D-48C6-8087-F4BCAE0A96C4}"/>
              </a:ext>
            </a:extLst>
          </p:cNvPr>
          <p:cNvSpPr>
            <a:spLocks noGrp="1"/>
          </p:cNvSpPr>
          <p:nvPr>
            <p:ph type="dt" sz="half" idx="10"/>
          </p:nvPr>
        </p:nvSpPr>
        <p:spPr/>
        <p:txBody>
          <a:bodyPr/>
          <a:lstStyle/>
          <a:p>
            <a:fld id="{DA2B2D2A-4C8F-4748-ADA9-A43CF3023F45}" type="datetimeFigureOut">
              <a:rPr lang="en-US" smtClean="0"/>
              <a:t>1/31/2022</a:t>
            </a:fld>
            <a:endParaRPr lang="en-US"/>
          </a:p>
        </p:txBody>
      </p:sp>
      <p:sp>
        <p:nvSpPr>
          <p:cNvPr id="5" name="Footer Placeholder 4">
            <a:extLst>
              <a:ext uri="{FF2B5EF4-FFF2-40B4-BE49-F238E27FC236}">
                <a16:creationId xmlns:a16="http://schemas.microsoft.com/office/drawing/2014/main" id="{70213DDD-10AD-4B13-9453-65B4FB723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E0A0D-0B9F-433A-848B-294CEF0DA470}"/>
              </a:ext>
            </a:extLst>
          </p:cNvPr>
          <p:cNvSpPr>
            <a:spLocks noGrp="1"/>
          </p:cNvSpPr>
          <p:nvPr>
            <p:ph type="sldNum" sz="quarter" idx="12"/>
          </p:nvPr>
        </p:nvSpPr>
        <p:spPr/>
        <p:txBody>
          <a:bodyPr/>
          <a:lstStyle/>
          <a:p>
            <a:fld id="{E9B18C88-9FD1-4FE5-BEF6-E674212BAB18}" type="slidenum">
              <a:rPr lang="en-US" smtClean="0"/>
              <a:t>‹#›</a:t>
            </a:fld>
            <a:endParaRPr lang="en-US"/>
          </a:p>
        </p:txBody>
      </p:sp>
    </p:spTree>
    <p:extLst>
      <p:ext uri="{BB962C8B-B14F-4D97-AF65-F5344CB8AC3E}">
        <p14:creationId xmlns:p14="http://schemas.microsoft.com/office/powerpoint/2010/main" val="2192674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21289-6FB6-465E-8D18-561B4C0D26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AEBDCA-D410-4CD6-9E0F-A5366E99E2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DAD40-A63B-4B82-A0FE-B50924D1BCF7}"/>
              </a:ext>
            </a:extLst>
          </p:cNvPr>
          <p:cNvSpPr>
            <a:spLocks noGrp="1"/>
          </p:cNvSpPr>
          <p:nvPr>
            <p:ph type="dt" sz="half" idx="10"/>
          </p:nvPr>
        </p:nvSpPr>
        <p:spPr/>
        <p:txBody>
          <a:bodyPr/>
          <a:lstStyle/>
          <a:p>
            <a:fld id="{DA2B2D2A-4C8F-4748-ADA9-A43CF3023F45}" type="datetimeFigureOut">
              <a:rPr lang="en-US" smtClean="0"/>
              <a:t>1/31/2022</a:t>
            </a:fld>
            <a:endParaRPr lang="en-US"/>
          </a:p>
        </p:txBody>
      </p:sp>
      <p:sp>
        <p:nvSpPr>
          <p:cNvPr id="5" name="Footer Placeholder 4">
            <a:extLst>
              <a:ext uri="{FF2B5EF4-FFF2-40B4-BE49-F238E27FC236}">
                <a16:creationId xmlns:a16="http://schemas.microsoft.com/office/drawing/2014/main" id="{C74DA0F5-52F3-4E31-891A-7002BA6A3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A5393-885D-4653-8CA3-026081E2538D}"/>
              </a:ext>
            </a:extLst>
          </p:cNvPr>
          <p:cNvSpPr>
            <a:spLocks noGrp="1"/>
          </p:cNvSpPr>
          <p:nvPr>
            <p:ph type="sldNum" sz="quarter" idx="12"/>
          </p:nvPr>
        </p:nvSpPr>
        <p:spPr/>
        <p:txBody>
          <a:bodyPr/>
          <a:lstStyle/>
          <a:p>
            <a:fld id="{E9B18C88-9FD1-4FE5-BEF6-E674212BAB18}" type="slidenum">
              <a:rPr lang="en-US" smtClean="0"/>
              <a:t>‹#›</a:t>
            </a:fld>
            <a:endParaRPr lang="en-US"/>
          </a:p>
        </p:txBody>
      </p:sp>
    </p:spTree>
    <p:extLst>
      <p:ext uri="{BB962C8B-B14F-4D97-AF65-F5344CB8AC3E}">
        <p14:creationId xmlns:p14="http://schemas.microsoft.com/office/powerpoint/2010/main" val="123948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F76DE-83BF-4CF5-A3D7-7B06B202E3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4FEF46-DDAD-4447-B9F5-E6C3957487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9D8308-DAB4-46FB-BBF3-C6F405D6625A}"/>
              </a:ext>
            </a:extLst>
          </p:cNvPr>
          <p:cNvSpPr>
            <a:spLocks noGrp="1"/>
          </p:cNvSpPr>
          <p:nvPr>
            <p:ph type="dt" sz="half" idx="10"/>
          </p:nvPr>
        </p:nvSpPr>
        <p:spPr/>
        <p:txBody>
          <a:bodyPr/>
          <a:lstStyle/>
          <a:p>
            <a:fld id="{DA2B2D2A-4C8F-4748-ADA9-A43CF3023F45}" type="datetimeFigureOut">
              <a:rPr lang="en-US" smtClean="0"/>
              <a:t>1/31/2022</a:t>
            </a:fld>
            <a:endParaRPr lang="en-US"/>
          </a:p>
        </p:txBody>
      </p:sp>
      <p:sp>
        <p:nvSpPr>
          <p:cNvPr id="5" name="Footer Placeholder 4">
            <a:extLst>
              <a:ext uri="{FF2B5EF4-FFF2-40B4-BE49-F238E27FC236}">
                <a16:creationId xmlns:a16="http://schemas.microsoft.com/office/drawing/2014/main" id="{268FBFB1-BE46-48C7-9ABA-980B8750B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CFD45C-17A5-470D-BEE4-0ED7DBE3E1B0}"/>
              </a:ext>
            </a:extLst>
          </p:cNvPr>
          <p:cNvSpPr>
            <a:spLocks noGrp="1"/>
          </p:cNvSpPr>
          <p:nvPr>
            <p:ph type="sldNum" sz="quarter" idx="12"/>
          </p:nvPr>
        </p:nvSpPr>
        <p:spPr/>
        <p:txBody>
          <a:bodyPr/>
          <a:lstStyle/>
          <a:p>
            <a:fld id="{E9B18C88-9FD1-4FE5-BEF6-E674212BAB18}" type="slidenum">
              <a:rPr lang="en-US" smtClean="0"/>
              <a:t>‹#›</a:t>
            </a:fld>
            <a:endParaRPr lang="en-US"/>
          </a:p>
        </p:txBody>
      </p:sp>
    </p:spTree>
    <p:extLst>
      <p:ext uri="{BB962C8B-B14F-4D97-AF65-F5344CB8AC3E}">
        <p14:creationId xmlns:p14="http://schemas.microsoft.com/office/powerpoint/2010/main" val="3234035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CDD3D-1AFF-4200-83B0-4D9AF85C32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B1DC84-D87D-4C0D-8435-5D010318CA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D22B36-FC17-4C51-8962-2058AF48FB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267F03-6A76-44AD-8AF0-16CD20561DEA}"/>
              </a:ext>
            </a:extLst>
          </p:cNvPr>
          <p:cNvSpPr>
            <a:spLocks noGrp="1"/>
          </p:cNvSpPr>
          <p:nvPr>
            <p:ph type="dt" sz="half" idx="10"/>
          </p:nvPr>
        </p:nvSpPr>
        <p:spPr/>
        <p:txBody>
          <a:bodyPr/>
          <a:lstStyle/>
          <a:p>
            <a:fld id="{DA2B2D2A-4C8F-4748-ADA9-A43CF3023F45}" type="datetimeFigureOut">
              <a:rPr lang="en-US" smtClean="0"/>
              <a:t>1/31/2022</a:t>
            </a:fld>
            <a:endParaRPr lang="en-US"/>
          </a:p>
        </p:txBody>
      </p:sp>
      <p:sp>
        <p:nvSpPr>
          <p:cNvPr id="6" name="Footer Placeholder 5">
            <a:extLst>
              <a:ext uri="{FF2B5EF4-FFF2-40B4-BE49-F238E27FC236}">
                <a16:creationId xmlns:a16="http://schemas.microsoft.com/office/drawing/2014/main" id="{B978FABF-D0FE-43BD-A2EB-B05152E38B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7BC808-A75E-4D77-8F13-27B0BD25EC2F}"/>
              </a:ext>
            </a:extLst>
          </p:cNvPr>
          <p:cNvSpPr>
            <a:spLocks noGrp="1"/>
          </p:cNvSpPr>
          <p:nvPr>
            <p:ph type="sldNum" sz="quarter" idx="12"/>
          </p:nvPr>
        </p:nvSpPr>
        <p:spPr/>
        <p:txBody>
          <a:bodyPr/>
          <a:lstStyle/>
          <a:p>
            <a:fld id="{E9B18C88-9FD1-4FE5-BEF6-E674212BAB18}" type="slidenum">
              <a:rPr lang="en-US" smtClean="0"/>
              <a:t>‹#›</a:t>
            </a:fld>
            <a:endParaRPr lang="en-US"/>
          </a:p>
        </p:txBody>
      </p:sp>
    </p:spTree>
    <p:extLst>
      <p:ext uri="{BB962C8B-B14F-4D97-AF65-F5344CB8AC3E}">
        <p14:creationId xmlns:p14="http://schemas.microsoft.com/office/powerpoint/2010/main" val="562381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54B4D-10CE-4059-AB6C-A231E3DF4B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E15053-4F0C-4EB0-9107-E7461DF77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20AE63-BBE0-4CC7-8824-FEDF4CF533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7AA60-0A93-4744-89B1-DE5FAEF27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72022C-571C-482B-BB38-1003092B7A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C73C57-57B6-46BC-87A9-F59EB7911917}"/>
              </a:ext>
            </a:extLst>
          </p:cNvPr>
          <p:cNvSpPr>
            <a:spLocks noGrp="1"/>
          </p:cNvSpPr>
          <p:nvPr>
            <p:ph type="dt" sz="half" idx="10"/>
          </p:nvPr>
        </p:nvSpPr>
        <p:spPr/>
        <p:txBody>
          <a:bodyPr/>
          <a:lstStyle/>
          <a:p>
            <a:fld id="{DA2B2D2A-4C8F-4748-ADA9-A43CF3023F45}" type="datetimeFigureOut">
              <a:rPr lang="en-US" smtClean="0"/>
              <a:t>1/31/2022</a:t>
            </a:fld>
            <a:endParaRPr lang="en-US"/>
          </a:p>
        </p:txBody>
      </p:sp>
      <p:sp>
        <p:nvSpPr>
          <p:cNvPr id="8" name="Footer Placeholder 7">
            <a:extLst>
              <a:ext uri="{FF2B5EF4-FFF2-40B4-BE49-F238E27FC236}">
                <a16:creationId xmlns:a16="http://schemas.microsoft.com/office/drawing/2014/main" id="{01E71B01-ED24-41C9-921A-13678CCAA1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345509-2F6C-4D10-B7F2-B25484256754}"/>
              </a:ext>
            </a:extLst>
          </p:cNvPr>
          <p:cNvSpPr>
            <a:spLocks noGrp="1"/>
          </p:cNvSpPr>
          <p:nvPr>
            <p:ph type="sldNum" sz="quarter" idx="12"/>
          </p:nvPr>
        </p:nvSpPr>
        <p:spPr/>
        <p:txBody>
          <a:bodyPr/>
          <a:lstStyle/>
          <a:p>
            <a:fld id="{E9B18C88-9FD1-4FE5-BEF6-E674212BAB18}" type="slidenum">
              <a:rPr lang="en-US" smtClean="0"/>
              <a:t>‹#›</a:t>
            </a:fld>
            <a:endParaRPr lang="en-US"/>
          </a:p>
        </p:txBody>
      </p:sp>
    </p:spTree>
    <p:extLst>
      <p:ext uri="{BB962C8B-B14F-4D97-AF65-F5344CB8AC3E}">
        <p14:creationId xmlns:p14="http://schemas.microsoft.com/office/powerpoint/2010/main" val="2057401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37CE-B8AC-46EA-A0BA-0E972AD85F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F58A67-C57B-42A7-9A4D-254FC45F5234}"/>
              </a:ext>
            </a:extLst>
          </p:cNvPr>
          <p:cNvSpPr>
            <a:spLocks noGrp="1"/>
          </p:cNvSpPr>
          <p:nvPr>
            <p:ph type="dt" sz="half" idx="10"/>
          </p:nvPr>
        </p:nvSpPr>
        <p:spPr/>
        <p:txBody>
          <a:bodyPr/>
          <a:lstStyle/>
          <a:p>
            <a:fld id="{DA2B2D2A-4C8F-4748-ADA9-A43CF3023F45}" type="datetimeFigureOut">
              <a:rPr lang="en-US" smtClean="0"/>
              <a:t>1/31/2022</a:t>
            </a:fld>
            <a:endParaRPr lang="en-US"/>
          </a:p>
        </p:txBody>
      </p:sp>
      <p:sp>
        <p:nvSpPr>
          <p:cNvPr id="4" name="Footer Placeholder 3">
            <a:extLst>
              <a:ext uri="{FF2B5EF4-FFF2-40B4-BE49-F238E27FC236}">
                <a16:creationId xmlns:a16="http://schemas.microsoft.com/office/drawing/2014/main" id="{7FBC15BC-ABE7-44D8-8859-17148996F2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B62B13-00AD-4CD5-95C2-50DDC31386D2}"/>
              </a:ext>
            </a:extLst>
          </p:cNvPr>
          <p:cNvSpPr>
            <a:spLocks noGrp="1"/>
          </p:cNvSpPr>
          <p:nvPr>
            <p:ph type="sldNum" sz="quarter" idx="12"/>
          </p:nvPr>
        </p:nvSpPr>
        <p:spPr/>
        <p:txBody>
          <a:bodyPr/>
          <a:lstStyle/>
          <a:p>
            <a:fld id="{E9B18C88-9FD1-4FE5-BEF6-E674212BAB18}" type="slidenum">
              <a:rPr lang="en-US" smtClean="0"/>
              <a:t>‹#›</a:t>
            </a:fld>
            <a:endParaRPr lang="en-US"/>
          </a:p>
        </p:txBody>
      </p:sp>
    </p:spTree>
    <p:extLst>
      <p:ext uri="{BB962C8B-B14F-4D97-AF65-F5344CB8AC3E}">
        <p14:creationId xmlns:p14="http://schemas.microsoft.com/office/powerpoint/2010/main" val="2815371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E45D0A-CB7A-467A-8EC2-34DF24CC26FF}"/>
              </a:ext>
            </a:extLst>
          </p:cNvPr>
          <p:cNvSpPr>
            <a:spLocks noGrp="1"/>
          </p:cNvSpPr>
          <p:nvPr>
            <p:ph type="dt" sz="half" idx="10"/>
          </p:nvPr>
        </p:nvSpPr>
        <p:spPr/>
        <p:txBody>
          <a:bodyPr/>
          <a:lstStyle/>
          <a:p>
            <a:fld id="{DA2B2D2A-4C8F-4748-ADA9-A43CF3023F45}" type="datetimeFigureOut">
              <a:rPr lang="en-US" smtClean="0"/>
              <a:t>1/31/2022</a:t>
            </a:fld>
            <a:endParaRPr lang="en-US"/>
          </a:p>
        </p:txBody>
      </p:sp>
      <p:sp>
        <p:nvSpPr>
          <p:cNvPr id="3" name="Footer Placeholder 2">
            <a:extLst>
              <a:ext uri="{FF2B5EF4-FFF2-40B4-BE49-F238E27FC236}">
                <a16:creationId xmlns:a16="http://schemas.microsoft.com/office/drawing/2014/main" id="{7B2983E3-0705-462C-B6F7-5ADD98AD81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292913-9FE3-45A6-9356-F871934B1B93}"/>
              </a:ext>
            </a:extLst>
          </p:cNvPr>
          <p:cNvSpPr>
            <a:spLocks noGrp="1"/>
          </p:cNvSpPr>
          <p:nvPr>
            <p:ph type="sldNum" sz="quarter" idx="12"/>
          </p:nvPr>
        </p:nvSpPr>
        <p:spPr/>
        <p:txBody>
          <a:bodyPr/>
          <a:lstStyle/>
          <a:p>
            <a:fld id="{E9B18C88-9FD1-4FE5-BEF6-E674212BAB18}" type="slidenum">
              <a:rPr lang="en-US" smtClean="0"/>
              <a:t>‹#›</a:t>
            </a:fld>
            <a:endParaRPr lang="en-US"/>
          </a:p>
        </p:txBody>
      </p:sp>
    </p:spTree>
    <p:extLst>
      <p:ext uri="{BB962C8B-B14F-4D97-AF65-F5344CB8AC3E}">
        <p14:creationId xmlns:p14="http://schemas.microsoft.com/office/powerpoint/2010/main" val="698301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7A0BF-CC4A-438B-AD05-EF639FEB4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EF9C71-3AC5-4F51-AD2F-E58821BF94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50E30A-603B-4066-954F-991CD3824D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4BFE85-CD93-4B32-B640-ADC540FA366D}"/>
              </a:ext>
            </a:extLst>
          </p:cNvPr>
          <p:cNvSpPr>
            <a:spLocks noGrp="1"/>
          </p:cNvSpPr>
          <p:nvPr>
            <p:ph type="dt" sz="half" idx="10"/>
          </p:nvPr>
        </p:nvSpPr>
        <p:spPr/>
        <p:txBody>
          <a:bodyPr/>
          <a:lstStyle/>
          <a:p>
            <a:fld id="{DA2B2D2A-4C8F-4748-ADA9-A43CF3023F45}" type="datetimeFigureOut">
              <a:rPr lang="en-US" smtClean="0"/>
              <a:t>1/31/2022</a:t>
            </a:fld>
            <a:endParaRPr lang="en-US"/>
          </a:p>
        </p:txBody>
      </p:sp>
      <p:sp>
        <p:nvSpPr>
          <p:cNvPr id="6" name="Footer Placeholder 5">
            <a:extLst>
              <a:ext uri="{FF2B5EF4-FFF2-40B4-BE49-F238E27FC236}">
                <a16:creationId xmlns:a16="http://schemas.microsoft.com/office/drawing/2014/main" id="{69583540-2FC6-4455-BA87-33A63F493F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A26380-FECA-4E29-AB76-2F363DDACF39}"/>
              </a:ext>
            </a:extLst>
          </p:cNvPr>
          <p:cNvSpPr>
            <a:spLocks noGrp="1"/>
          </p:cNvSpPr>
          <p:nvPr>
            <p:ph type="sldNum" sz="quarter" idx="12"/>
          </p:nvPr>
        </p:nvSpPr>
        <p:spPr/>
        <p:txBody>
          <a:bodyPr/>
          <a:lstStyle/>
          <a:p>
            <a:fld id="{E9B18C88-9FD1-4FE5-BEF6-E674212BAB18}" type="slidenum">
              <a:rPr lang="en-US" smtClean="0"/>
              <a:t>‹#›</a:t>
            </a:fld>
            <a:endParaRPr lang="en-US"/>
          </a:p>
        </p:txBody>
      </p:sp>
    </p:spTree>
    <p:extLst>
      <p:ext uri="{BB962C8B-B14F-4D97-AF65-F5344CB8AC3E}">
        <p14:creationId xmlns:p14="http://schemas.microsoft.com/office/powerpoint/2010/main" val="2598349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4E08F-BD63-4FA0-B5D1-44C96FEEAD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78895B-2533-40E5-A7F4-7E900BA466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7A2B55-D089-4FF6-A4F7-16FB2B7B0E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B25537-88EA-40F7-96C6-3426D470E95F}"/>
              </a:ext>
            </a:extLst>
          </p:cNvPr>
          <p:cNvSpPr>
            <a:spLocks noGrp="1"/>
          </p:cNvSpPr>
          <p:nvPr>
            <p:ph type="dt" sz="half" idx="10"/>
          </p:nvPr>
        </p:nvSpPr>
        <p:spPr/>
        <p:txBody>
          <a:bodyPr/>
          <a:lstStyle/>
          <a:p>
            <a:fld id="{DA2B2D2A-4C8F-4748-ADA9-A43CF3023F45}" type="datetimeFigureOut">
              <a:rPr lang="en-US" smtClean="0"/>
              <a:t>1/31/2022</a:t>
            </a:fld>
            <a:endParaRPr lang="en-US"/>
          </a:p>
        </p:txBody>
      </p:sp>
      <p:sp>
        <p:nvSpPr>
          <p:cNvPr id="6" name="Footer Placeholder 5">
            <a:extLst>
              <a:ext uri="{FF2B5EF4-FFF2-40B4-BE49-F238E27FC236}">
                <a16:creationId xmlns:a16="http://schemas.microsoft.com/office/drawing/2014/main" id="{5115028B-65BE-414B-A2C0-78796C1CE1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5D257-6D93-4293-B4A6-EF00B39E238F}"/>
              </a:ext>
            </a:extLst>
          </p:cNvPr>
          <p:cNvSpPr>
            <a:spLocks noGrp="1"/>
          </p:cNvSpPr>
          <p:nvPr>
            <p:ph type="sldNum" sz="quarter" idx="12"/>
          </p:nvPr>
        </p:nvSpPr>
        <p:spPr/>
        <p:txBody>
          <a:bodyPr/>
          <a:lstStyle/>
          <a:p>
            <a:fld id="{E9B18C88-9FD1-4FE5-BEF6-E674212BAB18}" type="slidenum">
              <a:rPr lang="en-US" smtClean="0"/>
              <a:t>‹#›</a:t>
            </a:fld>
            <a:endParaRPr lang="en-US"/>
          </a:p>
        </p:txBody>
      </p:sp>
    </p:spTree>
    <p:extLst>
      <p:ext uri="{BB962C8B-B14F-4D97-AF65-F5344CB8AC3E}">
        <p14:creationId xmlns:p14="http://schemas.microsoft.com/office/powerpoint/2010/main" val="1496570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3A021A-E575-49E3-BF5B-22260B9E80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D4A897-5521-4C84-A753-1E21B56F31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CBA51-F185-4BC0-8003-83F77EC271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B2D2A-4C8F-4748-ADA9-A43CF3023F45}" type="datetimeFigureOut">
              <a:rPr lang="en-US" smtClean="0"/>
              <a:t>1/31/2022</a:t>
            </a:fld>
            <a:endParaRPr lang="en-US"/>
          </a:p>
        </p:txBody>
      </p:sp>
      <p:sp>
        <p:nvSpPr>
          <p:cNvPr id="5" name="Footer Placeholder 4">
            <a:extLst>
              <a:ext uri="{FF2B5EF4-FFF2-40B4-BE49-F238E27FC236}">
                <a16:creationId xmlns:a16="http://schemas.microsoft.com/office/drawing/2014/main" id="{18AC8BA3-6297-49C3-AFF2-2401CEB2A8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1A3D6-5CAA-4279-B27D-273438B098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B18C88-9FD1-4FE5-BEF6-E674212BAB18}" type="slidenum">
              <a:rPr lang="en-US" smtClean="0"/>
              <a:t>‹#›</a:t>
            </a:fld>
            <a:endParaRPr lang="en-US"/>
          </a:p>
        </p:txBody>
      </p:sp>
    </p:spTree>
    <p:extLst>
      <p:ext uri="{BB962C8B-B14F-4D97-AF65-F5344CB8AC3E}">
        <p14:creationId xmlns:p14="http://schemas.microsoft.com/office/powerpoint/2010/main" val="2720830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528701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FBF879-7D80-469E-B09E-513556C83B4F}"/>
              </a:ext>
            </a:extLst>
          </p:cNvPr>
          <p:cNvSpPr>
            <a:spLocks noGrp="1"/>
          </p:cNvSpPr>
          <p:nvPr>
            <p:ph type="ctrTitle"/>
          </p:nvPr>
        </p:nvSpPr>
        <p:spPr>
          <a:xfrm>
            <a:off x="969264" y="1472280"/>
            <a:ext cx="6846371" cy="3185976"/>
          </a:xfrm>
        </p:spPr>
        <p:txBody>
          <a:bodyPr anchor="ctr">
            <a:normAutofit/>
          </a:bodyPr>
          <a:lstStyle/>
          <a:p>
            <a:pPr algn="r"/>
            <a:r>
              <a:rPr lang="en-US" sz="4800" dirty="0">
                <a:solidFill>
                  <a:srgbClr val="FFFFFF"/>
                </a:solidFill>
              </a:rPr>
              <a:t>Lab 12 : Part 4</a:t>
            </a:r>
          </a:p>
        </p:txBody>
      </p:sp>
      <p:sp>
        <p:nvSpPr>
          <p:cNvPr id="3" name="Subtitle 2">
            <a:extLst>
              <a:ext uri="{FF2B5EF4-FFF2-40B4-BE49-F238E27FC236}">
                <a16:creationId xmlns:a16="http://schemas.microsoft.com/office/drawing/2014/main" id="{32C75A0B-CBD8-4CE7-A041-899EB76F8607}"/>
              </a:ext>
            </a:extLst>
          </p:cNvPr>
          <p:cNvSpPr>
            <a:spLocks noGrp="1"/>
          </p:cNvSpPr>
          <p:nvPr>
            <p:ph type="subTitle" idx="1"/>
          </p:nvPr>
        </p:nvSpPr>
        <p:spPr>
          <a:xfrm>
            <a:off x="8449410" y="1472280"/>
            <a:ext cx="2772084" cy="3168454"/>
          </a:xfrm>
        </p:spPr>
        <p:txBody>
          <a:bodyPr anchor="ctr">
            <a:normAutofit/>
          </a:bodyPr>
          <a:lstStyle/>
          <a:p>
            <a:pPr algn="l"/>
            <a:r>
              <a:rPr lang="en-US" sz="2000">
                <a:solidFill>
                  <a:srgbClr val="FFC000"/>
                </a:solidFill>
              </a:rPr>
              <a:t>Parasitic Worms and Arthropod Vectors</a:t>
            </a:r>
          </a:p>
        </p:txBody>
      </p:sp>
      <p:cxnSp>
        <p:nvCxnSpPr>
          <p:cNvPr id="10" name="Straight Connector 9">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1676146"/>
            <a:ext cx="0" cy="27432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136801C-18D7-4BD5-8F8D-F7CABE74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5689600"/>
            <a:ext cx="11548869" cy="848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FE963BE-FD23-4981-A5B0-2E414B30D33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030" y="5192202"/>
            <a:ext cx="10261932" cy="1017767"/>
          </a:xfrm>
          <a:prstGeom prst="rect">
            <a:avLst/>
          </a:prstGeom>
          <a:noFill/>
        </p:spPr>
        <p:txBody>
          <a:bodyPr wrap="square"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254473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FD8390-B48B-48DB-9140-4D1A7ECB0B05}"/>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Station 7</a:t>
            </a:r>
          </a:p>
        </p:txBody>
      </p:sp>
      <p:pic>
        <p:nvPicPr>
          <p:cNvPr id="7" name="Picture 6" descr="A picture containing text&#10;&#10;Description automatically generated">
            <a:extLst>
              <a:ext uri="{FF2B5EF4-FFF2-40B4-BE49-F238E27FC236}">
                <a16:creationId xmlns:a16="http://schemas.microsoft.com/office/drawing/2014/main" id="{D42953BB-1701-4467-ADEE-A4B0B674E90C}"/>
              </a:ext>
            </a:extLst>
          </p:cNvPr>
          <p:cNvPicPr>
            <a:picLocks noChangeAspect="1"/>
          </p:cNvPicPr>
          <p:nvPr/>
        </p:nvPicPr>
        <p:blipFill rotWithShape="1">
          <a:blip r:embed="rId2">
            <a:extLst>
              <a:ext uri="{28A0092B-C50C-407E-A947-70E740481C1C}">
                <a14:useLocalDpi xmlns:a14="http://schemas.microsoft.com/office/drawing/2010/main" val="0"/>
              </a:ext>
            </a:extLst>
          </a:blip>
          <a:srcRect t="30625" r="1" b="31443"/>
          <a:stretch/>
        </p:blipFill>
        <p:spPr>
          <a:xfrm>
            <a:off x="393308" y="352931"/>
            <a:ext cx="5559480" cy="3749040"/>
          </a:xfrm>
          <a:prstGeom prst="rect">
            <a:avLst/>
          </a:prstGeom>
        </p:spPr>
      </p:pic>
      <p:pic>
        <p:nvPicPr>
          <p:cNvPr id="5" name="Content Placeholder 4" descr="A picture containing photo, sitting, screen, table&#10;&#10;Description automatically generated">
            <a:extLst>
              <a:ext uri="{FF2B5EF4-FFF2-40B4-BE49-F238E27FC236}">
                <a16:creationId xmlns:a16="http://schemas.microsoft.com/office/drawing/2014/main" id="{B835A13C-6FF6-4C45-A014-DB04C68660D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0782" r="-1" b="21200"/>
          <a:stretch/>
        </p:blipFill>
        <p:spPr>
          <a:xfrm>
            <a:off x="6251736" y="357013"/>
            <a:ext cx="5546955" cy="3749040"/>
          </a:xfrm>
          <a:prstGeom prst="rect">
            <a:avLst/>
          </a:prstGeom>
        </p:spPr>
      </p:pic>
      <p:cxnSp>
        <p:nvCxnSpPr>
          <p:cNvPr id="14" name="Straight Connector 13">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22AA65A-1961-4B1B-BBB4-7B02CD787F99}"/>
              </a:ext>
            </a:extLst>
          </p:cNvPr>
          <p:cNvSpPr txBox="1"/>
          <p:nvPr/>
        </p:nvSpPr>
        <p:spPr>
          <a:xfrm>
            <a:off x="4945336" y="4615840"/>
            <a:ext cx="6609921" cy="1526741"/>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900" b="1">
                <a:solidFill>
                  <a:schemeClr val="bg1"/>
                </a:solidFill>
              </a:rPr>
              <a:t>Wuchereria bancrofti </a:t>
            </a:r>
            <a:endParaRPr lang="en-US" sz="900">
              <a:solidFill>
                <a:schemeClr val="bg1"/>
              </a:solidFill>
            </a:endParaRPr>
          </a:p>
          <a:p>
            <a:pPr indent="-228600">
              <a:lnSpc>
                <a:spcPct val="90000"/>
              </a:lnSpc>
              <a:spcAft>
                <a:spcPts val="600"/>
              </a:spcAft>
              <a:buFont typeface="Arial" panose="020B0604020202020204" pitchFamily="34" charset="0"/>
              <a:buChar char="•"/>
            </a:pPr>
            <a:r>
              <a:rPr lang="en-US" sz="900">
                <a:solidFill>
                  <a:schemeClr val="bg1"/>
                </a:solidFill>
              </a:rPr>
              <a:t>Mosquitoes of genera </a:t>
            </a:r>
            <a:r>
              <a:rPr lang="en-US" sz="900" b="1">
                <a:solidFill>
                  <a:schemeClr val="bg1"/>
                </a:solidFill>
              </a:rPr>
              <a:t>Culex, Aedes </a:t>
            </a:r>
            <a:r>
              <a:rPr lang="en-US" sz="900">
                <a:solidFill>
                  <a:schemeClr val="bg1"/>
                </a:solidFill>
              </a:rPr>
              <a:t>and </a:t>
            </a:r>
            <a:r>
              <a:rPr lang="en-US" sz="900" b="1">
                <a:solidFill>
                  <a:schemeClr val="bg1"/>
                </a:solidFill>
              </a:rPr>
              <a:t>Anopheles </a:t>
            </a:r>
            <a:r>
              <a:rPr lang="en-US" sz="900">
                <a:solidFill>
                  <a:schemeClr val="bg1"/>
                </a:solidFill>
              </a:rPr>
              <a:t>can serve as vectors for </a:t>
            </a:r>
            <a:r>
              <a:rPr lang="en-US" sz="900" b="1">
                <a:solidFill>
                  <a:schemeClr val="bg1"/>
                </a:solidFill>
              </a:rPr>
              <a:t>Wuchereria bancrofti</a:t>
            </a:r>
            <a:r>
              <a:rPr lang="en-US" sz="900">
                <a:solidFill>
                  <a:schemeClr val="bg1"/>
                </a:solidFill>
              </a:rPr>
              <a:t>, the filaria worm. This parasitic worm causes filariasis (aka elephantiasis). Inside the mosquito, the microfilariae obtained from a blood meal of an infected human host mature into infective larvae within one to two weeks. During a subsequent blood meal by the mosquito, the larvae in her anticoagulant-loaded salvia infect the new human host. The microfilariae (tiny filarial worm larvae) migrate from the blood to the lymphatic vessels and lymph nodes of the human host, where they mature into adult worms. The adult worms mate and the females release millions of microfilariae into the blood. New mosquitoes pick up these microfilariae when they bite an infected person, so infected people serve as a source of infection to others.</a:t>
            </a:r>
          </a:p>
          <a:p>
            <a:pPr indent="-228600">
              <a:lnSpc>
                <a:spcPct val="90000"/>
              </a:lnSpc>
              <a:spcAft>
                <a:spcPts val="600"/>
              </a:spcAft>
              <a:buFont typeface="Arial" panose="020B0604020202020204" pitchFamily="34" charset="0"/>
              <a:buChar char="•"/>
            </a:pPr>
            <a:r>
              <a:rPr lang="en-US" sz="900">
                <a:solidFill>
                  <a:schemeClr val="bg1"/>
                </a:solidFill>
              </a:rPr>
              <a:t>Lymph vessels normally function by draining excess tissue fluids that leaked out of the blood capillary beds. </a:t>
            </a:r>
            <a:r>
              <a:rPr lang="en-US" sz="900" b="1">
                <a:solidFill>
                  <a:schemeClr val="bg1"/>
                </a:solidFill>
              </a:rPr>
              <a:t>Lymphedema </a:t>
            </a:r>
            <a:r>
              <a:rPr lang="en-US" sz="900">
                <a:solidFill>
                  <a:schemeClr val="bg1"/>
                </a:solidFill>
              </a:rPr>
              <a:t>is caused by blockage of the lymph system, resulting in fluid collection and swelling of any extremity; arms, legs, breasts, and genitalia.</a:t>
            </a:r>
          </a:p>
        </p:txBody>
      </p:sp>
    </p:spTree>
    <p:extLst>
      <p:ext uri="{BB962C8B-B14F-4D97-AF65-F5344CB8AC3E}">
        <p14:creationId xmlns:p14="http://schemas.microsoft.com/office/powerpoint/2010/main" val="2061204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E2272-692C-40C4-AF5D-AD936457FF46}"/>
              </a:ext>
            </a:extLst>
          </p:cNvPr>
          <p:cNvSpPr>
            <a:spLocks noGrp="1"/>
          </p:cNvSpPr>
          <p:nvPr>
            <p:ph type="title"/>
          </p:nvPr>
        </p:nvSpPr>
        <p:spPr>
          <a:xfrm>
            <a:off x="838200" y="723578"/>
            <a:ext cx="4595071" cy="1645501"/>
          </a:xfrm>
        </p:spPr>
        <p:txBody>
          <a:bodyPr vert="horz" lIns="91440" tIns="45720" rIns="91440" bIns="45720" rtlCol="0" anchor="ctr">
            <a:normAutofit/>
          </a:bodyPr>
          <a:lstStyle/>
          <a:p>
            <a:r>
              <a:rPr lang="en-US" dirty="0"/>
              <a:t>Station 8</a:t>
            </a:r>
          </a:p>
        </p:txBody>
      </p:sp>
      <p:sp>
        <p:nvSpPr>
          <p:cNvPr id="4" name="TextBox 3">
            <a:extLst>
              <a:ext uri="{FF2B5EF4-FFF2-40B4-BE49-F238E27FC236}">
                <a16:creationId xmlns:a16="http://schemas.microsoft.com/office/drawing/2014/main" id="{712D2B47-702C-4B07-A704-87440EA829A1}"/>
              </a:ext>
            </a:extLst>
          </p:cNvPr>
          <p:cNvSpPr txBox="1"/>
          <p:nvPr/>
        </p:nvSpPr>
        <p:spPr>
          <a:xfrm>
            <a:off x="838200" y="2548467"/>
            <a:ext cx="4595071" cy="362849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Dissected dog heart showing numerous heartworm parasites which block blood flow.</a:t>
            </a:r>
          </a:p>
        </p:txBody>
      </p:sp>
      <p:sp>
        <p:nvSpPr>
          <p:cNvPr id="14" name="Rectangle 13">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text, table&#10;&#10;Description automatically generated">
            <a:extLst>
              <a:ext uri="{FF2B5EF4-FFF2-40B4-BE49-F238E27FC236}">
                <a16:creationId xmlns:a16="http://schemas.microsoft.com/office/drawing/2014/main" id="{58BCB3E6-239E-4831-AFE2-701206C66D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748" t="23887" r="12643" b="28890"/>
          <a:stretch/>
        </p:blipFill>
        <p:spPr>
          <a:xfrm>
            <a:off x="6449618" y="4036565"/>
            <a:ext cx="5634502" cy="2259589"/>
          </a:xfrm>
          <a:prstGeom prst="rect">
            <a:avLst/>
          </a:prstGeom>
        </p:spPr>
      </p:pic>
      <p:pic>
        <p:nvPicPr>
          <p:cNvPr id="12" name="Picture 11" descr="A stack of flyers on a table&#10;&#10;Description automatically generated">
            <a:extLst>
              <a:ext uri="{FF2B5EF4-FFF2-40B4-BE49-F238E27FC236}">
                <a16:creationId xmlns:a16="http://schemas.microsoft.com/office/drawing/2014/main" id="{60CACE89-6414-42EF-A108-22CCF83F7B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3" t="18473" r="-371" b="29382"/>
          <a:stretch/>
        </p:blipFill>
        <p:spPr>
          <a:xfrm>
            <a:off x="6223774" y="464637"/>
            <a:ext cx="2746730" cy="2455355"/>
          </a:xfrm>
          <a:prstGeom prst="rect">
            <a:avLst/>
          </a:prstGeom>
        </p:spPr>
      </p:pic>
      <p:pic>
        <p:nvPicPr>
          <p:cNvPr id="15" name="Content Placeholder 4" descr="A picture containing glass, indoor, cup, table&#10;&#10;Description automatically generated">
            <a:extLst>
              <a:ext uri="{FF2B5EF4-FFF2-40B4-BE49-F238E27FC236}">
                <a16:creationId xmlns:a16="http://schemas.microsoft.com/office/drawing/2014/main" id="{053FC767-08FA-4BCF-A3DB-4BDED4613E14}"/>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4766" t="13000" r="-1083" b="14545"/>
          <a:stretch/>
        </p:blipFill>
        <p:spPr>
          <a:xfrm>
            <a:off x="9536817" y="235865"/>
            <a:ext cx="2289177" cy="2785727"/>
          </a:xfrm>
        </p:spPr>
      </p:pic>
    </p:spTree>
    <p:extLst>
      <p:ext uri="{BB962C8B-B14F-4D97-AF65-F5344CB8AC3E}">
        <p14:creationId xmlns:p14="http://schemas.microsoft.com/office/powerpoint/2010/main" val="357262852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222</Words>
  <Application>Microsoft Office PowerPoint</Application>
  <PresentationFormat>Widescreen</PresentationFormat>
  <Paragraphs>8</Paragraphs>
  <Slides>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Lab 12 : Part 4</vt:lpstr>
      <vt:lpstr>Station 7</vt:lpstr>
      <vt:lpstr>Station 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12</dc:title>
  <dc:creator>Teresa Luong</dc:creator>
  <cp:lastModifiedBy>Edmonds, Tammy</cp:lastModifiedBy>
  <cp:revision>2</cp:revision>
  <dcterms:created xsi:type="dcterms:W3CDTF">2020-04-08T20:02:41Z</dcterms:created>
  <dcterms:modified xsi:type="dcterms:W3CDTF">2022-01-31T20:14:30Z</dcterms:modified>
</cp:coreProperties>
</file>